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4" r:id="rId3"/>
    <p:sldId id="260" r:id="rId4"/>
    <p:sldId id="268" r:id="rId5"/>
    <p:sldId id="269" r:id="rId6"/>
    <p:sldId id="263" r:id="rId7"/>
    <p:sldId id="270" r:id="rId8"/>
    <p:sldId id="275" r:id="rId9"/>
    <p:sldId id="271" r:id="rId10"/>
    <p:sldId id="276" r:id="rId11"/>
    <p:sldId id="272" r:id="rId12"/>
    <p:sldId id="277" r:id="rId13"/>
    <p:sldId id="278" r:id="rId14"/>
    <p:sldId id="279" r:id="rId15"/>
    <p:sldId id="280" r:id="rId16"/>
    <p:sldId id="281" r:id="rId17"/>
    <p:sldId id="282" r:id="rId18"/>
    <p:sldId id="283" r:id="rId19"/>
    <p:sldId id="259" r:id="rId20"/>
    <p:sldId id="265" r:id="rId21"/>
    <p:sldId id="266" r:id="rId22"/>
    <p:sldId id="274" r:id="rId23"/>
    <p:sldId id="267" r:id="rId24"/>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8D4C9CC-4D2B-4636-8969-479CA8DD708B}" v="12" dt="2023-06-22T14:42:50.93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3" d="100"/>
          <a:sy n="63" d="100"/>
        </p:scale>
        <p:origin x="804"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ontoret" userId="57730112-7f42-4be7-81ab-49afab75f789" providerId="ADAL" clId="{18D4C9CC-4D2B-4636-8969-479CA8DD708B}"/>
    <pc:docChg chg="undo redo custSel modSld">
      <pc:chgData name="Kontoret" userId="57730112-7f42-4be7-81ab-49afab75f789" providerId="ADAL" clId="{18D4C9CC-4D2B-4636-8969-479CA8DD708B}" dt="2023-06-22T14:45:35.801" v="1423" actId="20577"/>
      <pc:docMkLst>
        <pc:docMk/>
      </pc:docMkLst>
      <pc:sldChg chg="addSp delSp delDesignElem">
        <pc:chgData name="Kontoret" userId="57730112-7f42-4be7-81ab-49afab75f789" providerId="ADAL" clId="{18D4C9CC-4D2B-4636-8969-479CA8DD708B}" dt="2023-06-20T11:29:07.511" v="59"/>
        <pc:sldMkLst>
          <pc:docMk/>
          <pc:sldMk cId="2720818034" sldId="259"/>
        </pc:sldMkLst>
        <pc:spChg chg="add del">
          <ac:chgData name="Kontoret" userId="57730112-7f42-4be7-81ab-49afab75f789" providerId="ADAL" clId="{18D4C9CC-4D2B-4636-8969-479CA8DD708B}" dt="2023-06-20T11:29:07.511" v="59"/>
          <ac:spMkLst>
            <pc:docMk/>
            <pc:sldMk cId="2720818034" sldId="259"/>
            <ac:spMk id="10" creationId="{A4AC5506-6312-4701-8D3C-40187889A947}"/>
          </ac:spMkLst>
        </pc:spChg>
      </pc:sldChg>
      <pc:sldChg chg="addSp delSp modSp delDesignElem">
        <pc:chgData name="Kontoret" userId="57730112-7f42-4be7-81ab-49afab75f789" providerId="ADAL" clId="{18D4C9CC-4D2B-4636-8969-479CA8DD708B}" dt="2023-06-20T11:29:07.511" v="59"/>
        <pc:sldMkLst>
          <pc:docMk/>
          <pc:sldMk cId="1461489449" sldId="260"/>
        </pc:sldMkLst>
        <pc:spChg chg="add del">
          <ac:chgData name="Kontoret" userId="57730112-7f42-4be7-81ab-49afab75f789" providerId="ADAL" clId="{18D4C9CC-4D2B-4636-8969-479CA8DD708B}" dt="2023-06-20T11:29:07.511" v="59"/>
          <ac:spMkLst>
            <pc:docMk/>
            <pc:sldMk cId="1461489449" sldId="260"/>
            <ac:spMk id="10" creationId="{A4AC5506-6312-4701-8D3C-40187889A947}"/>
          </ac:spMkLst>
        </pc:spChg>
        <pc:picChg chg="mod">
          <ac:chgData name="Kontoret" userId="57730112-7f42-4be7-81ab-49afab75f789" providerId="ADAL" clId="{18D4C9CC-4D2B-4636-8969-479CA8DD708B}" dt="2023-06-20T11:29:07.511" v="59"/>
          <ac:picMkLst>
            <pc:docMk/>
            <pc:sldMk cId="1461489449" sldId="260"/>
            <ac:picMk id="5" creationId="{2FFC37C6-0F01-2B61-1B59-DE995C09B2BB}"/>
          </ac:picMkLst>
        </pc:picChg>
      </pc:sldChg>
      <pc:sldChg chg="addSp delSp modSp mod delDesignElem">
        <pc:chgData name="Kontoret" userId="57730112-7f42-4be7-81ab-49afab75f789" providerId="ADAL" clId="{18D4C9CC-4D2B-4636-8969-479CA8DD708B}" dt="2023-06-22T14:40:58.156" v="1369" actId="20577"/>
        <pc:sldMkLst>
          <pc:docMk/>
          <pc:sldMk cId="3771121040" sldId="263"/>
        </pc:sldMkLst>
        <pc:spChg chg="mod">
          <ac:chgData name="Kontoret" userId="57730112-7f42-4be7-81ab-49afab75f789" providerId="ADAL" clId="{18D4C9CC-4D2B-4636-8969-479CA8DD708B}" dt="2023-06-22T14:40:58.156" v="1369" actId="20577"/>
          <ac:spMkLst>
            <pc:docMk/>
            <pc:sldMk cId="3771121040" sldId="263"/>
            <ac:spMk id="4" creationId="{B6691FC3-E75E-4580-9DAE-94320160F7FD}"/>
          </ac:spMkLst>
        </pc:spChg>
        <pc:spChg chg="add del">
          <ac:chgData name="Kontoret" userId="57730112-7f42-4be7-81ab-49afab75f789" providerId="ADAL" clId="{18D4C9CC-4D2B-4636-8969-479CA8DD708B}" dt="2023-06-20T11:29:07.511" v="59"/>
          <ac:spMkLst>
            <pc:docMk/>
            <pc:sldMk cId="3771121040" sldId="263"/>
            <ac:spMk id="10" creationId="{A4AC5506-6312-4701-8D3C-40187889A947}"/>
          </ac:spMkLst>
        </pc:spChg>
      </pc:sldChg>
      <pc:sldChg chg="addSp delSp modSp mod delDesignElem">
        <pc:chgData name="Kontoret" userId="57730112-7f42-4be7-81ab-49afab75f789" providerId="ADAL" clId="{18D4C9CC-4D2B-4636-8969-479CA8DD708B}" dt="2023-06-20T11:29:07.511" v="59"/>
        <pc:sldMkLst>
          <pc:docMk/>
          <pc:sldMk cId="3880570518" sldId="264"/>
        </pc:sldMkLst>
        <pc:spChg chg="mod">
          <ac:chgData name="Kontoret" userId="57730112-7f42-4be7-81ab-49afab75f789" providerId="ADAL" clId="{18D4C9CC-4D2B-4636-8969-479CA8DD708B}" dt="2023-06-20T11:29:07.511" v="59"/>
          <ac:spMkLst>
            <pc:docMk/>
            <pc:sldMk cId="3880570518" sldId="264"/>
            <ac:spMk id="4" creationId="{B6691FC3-E75E-4580-9DAE-94320160F7FD}"/>
          </ac:spMkLst>
        </pc:spChg>
        <pc:spChg chg="add del">
          <ac:chgData name="Kontoret" userId="57730112-7f42-4be7-81ab-49afab75f789" providerId="ADAL" clId="{18D4C9CC-4D2B-4636-8969-479CA8DD708B}" dt="2023-06-20T11:29:07.511" v="59"/>
          <ac:spMkLst>
            <pc:docMk/>
            <pc:sldMk cId="3880570518" sldId="264"/>
            <ac:spMk id="10" creationId="{A4AC5506-6312-4701-8D3C-40187889A947}"/>
          </ac:spMkLst>
        </pc:spChg>
      </pc:sldChg>
      <pc:sldChg chg="addSp delSp modSp mod delDesignElem">
        <pc:chgData name="Kontoret" userId="57730112-7f42-4be7-81ab-49afab75f789" providerId="ADAL" clId="{18D4C9CC-4D2B-4636-8969-479CA8DD708B}" dt="2023-06-22T14:45:35.801" v="1423" actId="20577"/>
        <pc:sldMkLst>
          <pc:docMk/>
          <pc:sldMk cId="344557513" sldId="265"/>
        </pc:sldMkLst>
        <pc:spChg chg="mod">
          <ac:chgData name="Kontoret" userId="57730112-7f42-4be7-81ab-49afab75f789" providerId="ADAL" clId="{18D4C9CC-4D2B-4636-8969-479CA8DD708B}" dt="2023-06-22T14:45:35.801" v="1423" actId="20577"/>
          <ac:spMkLst>
            <pc:docMk/>
            <pc:sldMk cId="344557513" sldId="265"/>
            <ac:spMk id="4" creationId="{17513721-5E71-2126-7C59-332E55116667}"/>
          </ac:spMkLst>
        </pc:spChg>
        <pc:spChg chg="add del">
          <ac:chgData name="Kontoret" userId="57730112-7f42-4be7-81ab-49afab75f789" providerId="ADAL" clId="{18D4C9CC-4D2B-4636-8969-479CA8DD708B}" dt="2023-06-20T11:29:07.511" v="59"/>
          <ac:spMkLst>
            <pc:docMk/>
            <pc:sldMk cId="344557513" sldId="265"/>
            <ac:spMk id="10" creationId="{A4AC5506-6312-4701-8D3C-40187889A947}"/>
          </ac:spMkLst>
        </pc:spChg>
      </pc:sldChg>
      <pc:sldChg chg="addSp delSp modSp mod delDesignElem">
        <pc:chgData name="Kontoret" userId="57730112-7f42-4be7-81ab-49afab75f789" providerId="ADAL" clId="{18D4C9CC-4D2B-4636-8969-479CA8DD708B}" dt="2023-06-22T14:44:03.751" v="1413" actId="20577"/>
        <pc:sldMkLst>
          <pc:docMk/>
          <pc:sldMk cId="2877572186" sldId="266"/>
        </pc:sldMkLst>
        <pc:spChg chg="mod">
          <ac:chgData name="Kontoret" userId="57730112-7f42-4be7-81ab-49afab75f789" providerId="ADAL" clId="{18D4C9CC-4D2B-4636-8969-479CA8DD708B}" dt="2023-06-22T14:44:03.751" v="1413" actId="20577"/>
          <ac:spMkLst>
            <pc:docMk/>
            <pc:sldMk cId="2877572186" sldId="266"/>
            <ac:spMk id="4" creationId="{17513721-5E71-2126-7C59-332E55116667}"/>
          </ac:spMkLst>
        </pc:spChg>
        <pc:spChg chg="add del">
          <ac:chgData name="Kontoret" userId="57730112-7f42-4be7-81ab-49afab75f789" providerId="ADAL" clId="{18D4C9CC-4D2B-4636-8969-479CA8DD708B}" dt="2023-06-20T11:29:07.511" v="59"/>
          <ac:spMkLst>
            <pc:docMk/>
            <pc:sldMk cId="2877572186" sldId="266"/>
            <ac:spMk id="10" creationId="{A4AC5506-6312-4701-8D3C-40187889A947}"/>
          </ac:spMkLst>
        </pc:spChg>
      </pc:sldChg>
      <pc:sldChg chg="addSp delSp delDesignElem">
        <pc:chgData name="Kontoret" userId="57730112-7f42-4be7-81ab-49afab75f789" providerId="ADAL" clId="{18D4C9CC-4D2B-4636-8969-479CA8DD708B}" dt="2023-06-20T11:29:07.511" v="59"/>
        <pc:sldMkLst>
          <pc:docMk/>
          <pc:sldMk cId="1747442595" sldId="267"/>
        </pc:sldMkLst>
        <pc:spChg chg="add del">
          <ac:chgData name="Kontoret" userId="57730112-7f42-4be7-81ab-49afab75f789" providerId="ADAL" clId="{18D4C9CC-4D2B-4636-8969-479CA8DD708B}" dt="2023-06-20T11:29:07.511" v="59"/>
          <ac:spMkLst>
            <pc:docMk/>
            <pc:sldMk cId="1747442595" sldId="267"/>
            <ac:spMk id="19" creationId="{6753252F-4873-4F63-801D-CC719279A7D5}"/>
          </ac:spMkLst>
        </pc:spChg>
        <pc:spChg chg="add del">
          <ac:chgData name="Kontoret" userId="57730112-7f42-4be7-81ab-49afab75f789" providerId="ADAL" clId="{18D4C9CC-4D2B-4636-8969-479CA8DD708B}" dt="2023-06-20T11:29:07.511" v="59"/>
          <ac:spMkLst>
            <pc:docMk/>
            <pc:sldMk cId="1747442595" sldId="267"/>
            <ac:spMk id="21" creationId="{047C8CCB-F95D-4249-92DD-651249D3535A}"/>
          </ac:spMkLst>
        </pc:spChg>
      </pc:sldChg>
      <pc:sldChg chg="addSp delSp delDesignElem">
        <pc:chgData name="Kontoret" userId="57730112-7f42-4be7-81ab-49afab75f789" providerId="ADAL" clId="{18D4C9CC-4D2B-4636-8969-479CA8DD708B}" dt="2023-06-20T11:29:07.511" v="59"/>
        <pc:sldMkLst>
          <pc:docMk/>
          <pc:sldMk cId="2124906672" sldId="268"/>
        </pc:sldMkLst>
        <pc:spChg chg="add del">
          <ac:chgData name="Kontoret" userId="57730112-7f42-4be7-81ab-49afab75f789" providerId="ADAL" clId="{18D4C9CC-4D2B-4636-8969-479CA8DD708B}" dt="2023-06-20T11:29:07.511" v="59"/>
          <ac:spMkLst>
            <pc:docMk/>
            <pc:sldMk cId="2124906672" sldId="268"/>
            <ac:spMk id="28" creationId="{42A4FC2C-047E-45A5-965D-8E1E3BF09BC6}"/>
          </ac:spMkLst>
        </pc:spChg>
      </pc:sldChg>
      <pc:sldChg chg="addSp delSp delDesignElem">
        <pc:chgData name="Kontoret" userId="57730112-7f42-4be7-81ab-49afab75f789" providerId="ADAL" clId="{18D4C9CC-4D2B-4636-8969-479CA8DD708B}" dt="2023-06-20T11:29:07.511" v="59"/>
        <pc:sldMkLst>
          <pc:docMk/>
          <pc:sldMk cId="572775503" sldId="269"/>
        </pc:sldMkLst>
        <pc:spChg chg="add del">
          <ac:chgData name="Kontoret" userId="57730112-7f42-4be7-81ab-49afab75f789" providerId="ADAL" clId="{18D4C9CC-4D2B-4636-8969-479CA8DD708B}" dt="2023-06-20T11:29:07.511" v="59"/>
          <ac:spMkLst>
            <pc:docMk/>
            <pc:sldMk cId="572775503" sldId="269"/>
            <ac:spMk id="10" creationId="{37C89E4B-3C9F-44B9-8B86-D9E3D112D8EC}"/>
          </ac:spMkLst>
        </pc:spChg>
        <pc:cxnChg chg="add del">
          <ac:chgData name="Kontoret" userId="57730112-7f42-4be7-81ab-49afab75f789" providerId="ADAL" clId="{18D4C9CC-4D2B-4636-8969-479CA8DD708B}" dt="2023-06-20T11:29:07.511" v="59"/>
          <ac:cxnSpMkLst>
            <pc:docMk/>
            <pc:sldMk cId="572775503" sldId="269"/>
            <ac:cxnSpMk id="12" creationId="{AA2EAA10-076F-46BD-8F0F-B9A2FB77A85C}"/>
          </ac:cxnSpMkLst>
        </pc:cxnChg>
        <pc:cxnChg chg="add del">
          <ac:chgData name="Kontoret" userId="57730112-7f42-4be7-81ab-49afab75f789" providerId="ADAL" clId="{18D4C9CC-4D2B-4636-8969-479CA8DD708B}" dt="2023-06-20T11:29:07.511" v="59"/>
          <ac:cxnSpMkLst>
            <pc:docMk/>
            <pc:sldMk cId="572775503" sldId="269"/>
            <ac:cxnSpMk id="14" creationId="{D891E407-403B-4764-86C9-33A56D3BCAA3}"/>
          </ac:cxnSpMkLst>
        </pc:cxnChg>
      </pc:sldChg>
      <pc:sldChg chg="addSp delSp modSp delDesignElem">
        <pc:chgData name="Kontoret" userId="57730112-7f42-4be7-81ab-49afab75f789" providerId="ADAL" clId="{18D4C9CC-4D2B-4636-8969-479CA8DD708B}" dt="2023-06-20T11:29:07.511" v="59"/>
        <pc:sldMkLst>
          <pc:docMk/>
          <pc:sldMk cId="1881479153" sldId="270"/>
        </pc:sldMkLst>
        <pc:spChg chg="add del">
          <ac:chgData name="Kontoret" userId="57730112-7f42-4be7-81ab-49afab75f789" providerId="ADAL" clId="{18D4C9CC-4D2B-4636-8969-479CA8DD708B}" dt="2023-06-20T11:29:07.511" v="59"/>
          <ac:spMkLst>
            <pc:docMk/>
            <pc:sldMk cId="1881479153" sldId="270"/>
            <ac:spMk id="19" creationId="{E97C36FC-DEAA-4DCA-B0AB-7F9357FA4016}"/>
          </ac:spMkLst>
        </pc:spChg>
        <pc:spChg chg="add del">
          <ac:chgData name="Kontoret" userId="57730112-7f42-4be7-81ab-49afab75f789" providerId="ADAL" clId="{18D4C9CC-4D2B-4636-8969-479CA8DD708B}" dt="2023-06-20T11:29:07.511" v="59"/>
          <ac:spMkLst>
            <pc:docMk/>
            <pc:sldMk cId="1881479153" sldId="270"/>
            <ac:spMk id="21" creationId="{278C38CD-A630-49FF-8417-6792A2B13FCA}"/>
          </ac:spMkLst>
        </pc:spChg>
        <pc:picChg chg="mod">
          <ac:chgData name="Kontoret" userId="57730112-7f42-4be7-81ab-49afab75f789" providerId="ADAL" clId="{18D4C9CC-4D2B-4636-8969-479CA8DD708B}" dt="2023-06-20T11:29:07.511" v="59"/>
          <ac:picMkLst>
            <pc:docMk/>
            <pc:sldMk cId="1881479153" sldId="270"/>
            <ac:picMk id="5" creationId="{7882D907-E50A-BE6B-28DD-A1DAB06C3756}"/>
          </ac:picMkLst>
        </pc:picChg>
      </pc:sldChg>
      <pc:sldChg chg="addSp delSp delDesignElem">
        <pc:chgData name="Kontoret" userId="57730112-7f42-4be7-81ab-49afab75f789" providerId="ADAL" clId="{18D4C9CC-4D2B-4636-8969-479CA8DD708B}" dt="2023-06-20T11:29:07.511" v="59"/>
        <pc:sldMkLst>
          <pc:docMk/>
          <pc:sldMk cId="3150287012" sldId="271"/>
        </pc:sldMkLst>
        <pc:spChg chg="add del">
          <ac:chgData name="Kontoret" userId="57730112-7f42-4be7-81ab-49afab75f789" providerId="ADAL" clId="{18D4C9CC-4D2B-4636-8969-479CA8DD708B}" dt="2023-06-20T11:29:07.511" v="59"/>
          <ac:spMkLst>
            <pc:docMk/>
            <pc:sldMk cId="3150287012" sldId="271"/>
            <ac:spMk id="27" creationId="{42A4FC2C-047E-45A5-965D-8E1E3BF09BC6}"/>
          </ac:spMkLst>
        </pc:spChg>
      </pc:sldChg>
      <pc:sldChg chg="addSp delSp delDesignElem">
        <pc:chgData name="Kontoret" userId="57730112-7f42-4be7-81ab-49afab75f789" providerId="ADAL" clId="{18D4C9CC-4D2B-4636-8969-479CA8DD708B}" dt="2023-06-20T11:29:07.511" v="59"/>
        <pc:sldMkLst>
          <pc:docMk/>
          <pc:sldMk cId="1451382149" sldId="272"/>
        </pc:sldMkLst>
        <pc:spChg chg="add del">
          <ac:chgData name="Kontoret" userId="57730112-7f42-4be7-81ab-49afab75f789" providerId="ADAL" clId="{18D4C9CC-4D2B-4636-8969-479CA8DD708B}" dt="2023-06-20T11:29:07.511" v="59"/>
          <ac:spMkLst>
            <pc:docMk/>
            <pc:sldMk cId="1451382149" sldId="272"/>
            <ac:spMk id="28" creationId="{42A4FC2C-047E-45A5-965D-8E1E3BF09BC6}"/>
          </ac:spMkLst>
        </pc:spChg>
      </pc:sldChg>
      <pc:sldChg chg="addSp delSp delDesignElem">
        <pc:chgData name="Kontoret" userId="57730112-7f42-4be7-81ab-49afab75f789" providerId="ADAL" clId="{18D4C9CC-4D2B-4636-8969-479CA8DD708B}" dt="2023-06-20T11:29:07.511" v="59"/>
        <pc:sldMkLst>
          <pc:docMk/>
          <pc:sldMk cId="3210156636" sldId="275"/>
        </pc:sldMkLst>
        <pc:spChg chg="add del">
          <ac:chgData name="Kontoret" userId="57730112-7f42-4be7-81ab-49afab75f789" providerId="ADAL" clId="{18D4C9CC-4D2B-4636-8969-479CA8DD708B}" dt="2023-06-20T11:29:07.511" v="59"/>
          <ac:spMkLst>
            <pc:docMk/>
            <pc:sldMk cId="3210156636" sldId="275"/>
            <ac:spMk id="10" creationId="{42A4FC2C-047E-45A5-965D-8E1E3BF09BC6}"/>
          </ac:spMkLst>
        </pc:spChg>
      </pc:sldChg>
      <pc:sldChg chg="addSp delSp delDesignElem">
        <pc:chgData name="Kontoret" userId="57730112-7f42-4be7-81ab-49afab75f789" providerId="ADAL" clId="{18D4C9CC-4D2B-4636-8969-479CA8DD708B}" dt="2023-06-20T11:29:07.511" v="59"/>
        <pc:sldMkLst>
          <pc:docMk/>
          <pc:sldMk cId="4000303145" sldId="276"/>
        </pc:sldMkLst>
        <pc:spChg chg="add del">
          <ac:chgData name="Kontoret" userId="57730112-7f42-4be7-81ab-49afab75f789" providerId="ADAL" clId="{18D4C9CC-4D2B-4636-8969-479CA8DD708B}" dt="2023-06-20T11:29:07.511" v="59"/>
          <ac:spMkLst>
            <pc:docMk/>
            <pc:sldMk cId="4000303145" sldId="276"/>
            <ac:spMk id="10" creationId="{42A4FC2C-047E-45A5-965D-8E1E3BF09BC6}"/>
          </ac:spMkLst>
        </pc:spChg>
      </pc:sldChg>
      <pc:sldChg chg="addSp delSp delDesignElem">
        <pc:chgData name="Kontoret" userId="57730112-7f42-4be7-81ab-49afab75f789" providerId="ADAL" clId="{18D4C9CC-4D2B-4636-8969-479CA8DD708B}" dt="2023-06-20T11:29:07.511" v="59"/>
        <pc:sldMkLst>
          <pc:docMk/>
          <pc:sldMk cId="3855592945" sldId="277"/>
        </pc:sldMkLst>
        <pc:spChg chg="add del">
          <ac:chgData name="Kontoret" userId="57730112-7f42-4be7-81ab-49afab75f789" providerId="ADAL" clId="{18D4C9CC-4D2B-4636-8969-479CA8DD708B}" dt="2023-06-20T11:29:07.511" v="59"/>
          <ac:spMkLst>
            <pc:docMk/>
            <pc:sldMk cId="3855592945" sldId="277"/>
            <ac:spMk id="10" creationId="{42A4FC2C-047E-45A5-965D-8E1E3BF09BC6}"/>
          </ac:spMkLst>
        </pc:spChg>
      </pc:sldChg>
      <pc:sldChg chg="addSp delSp delDesignElem">
        <pc:chgData name="Kontoret" userId="57730112-7f42-4be7-81ab-49afab75f789" providerId="ADAL" clId="{18D4C9CC-4D2B-4636-8969-479CA8DD708B}" dt="2023-06-20T11:29:07.511" v="59"/>
        <pc:sldMkLst>
          <pc:docMk/>
          <pc:sldMk cId="3711439150" sldId="278"/>
        </pc:sldMkLst>
        <pc:spChg chg="add del">
          <ac:chgData name="Kontoret" userId="57730112-7f42-4be7-81ab-49afab75f789" providerId="ADAL" clId="{18D4C9CC-4D2B-4636-8969-479CA8DD708B}" dt="2023-06-20T11:29:07.511" v="59"/>
          <ac:spMkLst>
            <pc:docMk/>
            <pc:sldMk cId="3711439150" sldId="278"/>
            <ac:spMk id="24" creationId="{F101B3CC-B49F-4CE0-B198-228D1D4285B1}"/>
          </ac:spMkLst>
        </pc:spChg>
      </pc:sldChg>
      <pc:sldChg chg="addSp delSp delDesignElem">
        <pc:chgData name="Kontoret" userId="57730112-7f42-4be7-81ab-49afab75f789" providerId="ADAL" clId="{18D4C9CC-4D2B-4636-8969-479CA8DD708B}" dt="2023-06-20T11:29:07.511" v="59"/>
        <pc:sldMkLst>
          <pc:docMk/>
          <pc:sldMk cId="1838022024" sldId="279"/>
        </pc:sldMkLst>
        <pc:spChg chg="add del">
          <ac:chgData name="Kontoret" userId="57730112-7f42-4be7-81ab-49afab75f789" providerId="ADAL" clId="{18D4C9CC-4D2B-4636-8969-479CA8DD708B}" dt="2023-06-20T11:29:07.511" v="59"/>
          <ac:spMkLst>
            <pc:docMk/>
            <pc:sldMk cId="1838022024" sldId="279"/>
            <ac:spMk id="17" creationId="{42A4FC2C-047E-45A5-965D-8E1E3BF09BC6}"/>
          </ac:spMkLst>
        </pc:spChg>
      </pc:sldChg>
      <pc:sldChg chg="addSp delSp delDesignElem">
        <pc:chgData name="Kontoret" userId="57730112-7f42-4be7-81ab-49afab75f789" providerId="ADAL" clId="{18D4C9CC-4D2B-4636-8969-479CA8DD708B}" dt="2023-06-20T11:29:07.511" v="59"/>
        <pc:sldMkLst>
          <pc:docMk/>
          <pc:sldMk cId="3238684874" sldId="280"/>
        </pc:sldMkLst>
        <pc:spChg chg="add del">
          <ac:chgData name="Kontoret" userId="57730112-7f42-4be7-81ab-49afab75f789" providerId="ADAL" clId="{18D4C9CC-4D2B-4636-8969-479CA8DD708B}" dt="2023-06-20T11:29:07.511" v="59"/>
          <ac:spMkLst>
            <pc:docMk/>
            <pc:sldMk cId="3238684874" sldId="280"/>
            <ac:spMk id="22" creationId="{42A4FC2C-047E-45A5-965D-8E1E3BF09BC6}"/>
          </ac:spMkLst>
        </pc:spChg>
      </pc:sldChg>
      <pc:sldChg chg="addSp delSp delDesignElem">
        <pc:chgData name="Kontoret" userId="57730112-7f42-4be7-81ab-49afab75f789" providerId="ADAL" clId="{18D4C9CC-4D2B-4636-8969-479CA8DD708B}" dt="2023-06-20T11:29:07.511" v="59"/>
        <pc:sldMkLst>
          <pc:docMk/>
          <pc:sldMk cId="2742569769" sldId="281"/>
        </pc:sldMkLst>
        <pc:spChg chg="add del">
          <ac:chgData name="Kontoret" userId="57730112-7f42-4be7-81ab-49afab75f789" providerId="ADAL" clId="{18D4C9CC-4D2B-4636-8969-479CA8DD708B}" dt="2023-06-20T11:29:07.511" v="59"/>
          <ac:spMkLst>
            <pc:docMk/>
            <pc:sldMk cId="2742569769" sldId="281"/>
            <ac:spMk id="10" creationId="{42A4FC2C-047E-45A5-965D-8E1E3BF09BC6}"/>
          </ac:spMkLst>
        </pc:spChg>
      </pc:sldChg>
      <pc:sldChg chg="addSp delSp delDesignElem">
        <pc:chgData name="Kontoret" userId="57730112-7f42-4be7-81ab-49afab75f789" providerId="ADAL" clId="{18D4C9CC-4D2B-4636-8969-479CA8DD708B}" dt="2023-06-20T11:29:07.511" v="59"/>
        <pc:sldMkLst>
          <pc:docMk/>
          <pc:sldMk cId="1799009769" sldId="282"/>
        </pc:sldMkLst>
        <pc:spChg chg="add del">
          <ac:chgData name="Kontoret" userId="57730112-7f42-4be7-81ab-49afab75f789" providerId="ADAL" clId="{18D4C9CC-4D2B-4636-8969-479CA8DD708B}" dt="2023-06-20T11:29:07.511" v="59"/>
          <ac:spMkLst>
            <pc:docMk/>
            <pc:sldMk cId="1799009769" sldId="282"/>
            <ac:spMk id="19" creationId="{42A4FC2C-047E-45A5-965D-8E1E3BF09BC6}"/>
          </ac:spMkLst>
        </pc:spChg>
      </pc:sldChg>
      <pc:sldChg chg="addSp delSp modSp mod setBg addAnim delAnim setClrOvrMap delDesignElem">
        <pc:chgData name="Kontoret" userId="57730112-7f42-4be7-81ab-49afab75f789" providerId="ADAL" clId="{18D4C9CC-4D2B-4636-8969-479CA8DD708B}" dt="2023-06-20T11:33:09.610" v="77"/>
        <pc:sldMkLst>
          <pc:docMk/>
          <pc:sldMk cId="722223645" sldId="283"/>
        </pc:sldMkLst>
        <pc:spChg chg="mod ord">
          <ac:chgData name="Kontoret" userId="57730112-7f42-4be7-81ab-49afab75f789" providerId="ADAL" clId="{18D4C9CC-4D2B-4636-8969-479CA8DD708B}" dt="2023-06-20T11:33:09.610" v="76" actId="26606"/>
          <ac:spMkLst>
            <pc:docMk/>
            <pc:sldMk cId="722223645" sldId="283"/>
            <ac:spMk id="2" creationId="{8B2307A4-5EBA-A41B-48CA-96681BC226D6}"/>
          </ac:spMkLst>
        </pc:spChg>
        <pc:spChg chg="add del">
          <ac:chgData name="Kontoret" userId="57730112-7f42-4be7-81ab-49afab75f789" providerId="ADAL" clId="{18D4C9CC-4D2B-4636-8969-479CA8DD708B}" dt="2023-06-20T11:31:57.838" v="64" actId="26606"/>
          <ac:spMkLst>
            <pc:docMk/>
            <pc:sldMk cId="722223645" sldId="283"/>
            <ac:spMk id="14" creationId="{7E734232-46A8-4884-9A59-B7E3BA4BC313}"/>
          </ac:spMkLst>
        </pc:spChg>
        <pc:spChg chg="add del">
          <ac:chgData name="Kontoret" userId="57730112-7f42-4be7-81ab-49afab75f789" providerId="ADAL" clId="{18D4C9CC-4D2B-4636-8969-479CA8DD708B}" dt="2023-06-20T11:31:57.838" v="64" actId="26606"/>
          <ac:spMkLst>
            <pc:docMk/>
            <pc:sldMk cId="722223645" sldId="283"/>
            <ac:spMk id="16" creationId="{D346B8D2-3218-41A5-B817-9ABFB108C6DA}"/>
          </ac:spMkLst>
        </pc:spChg>
        <pc:spChg chg="add del">
          <ac:chgData name="Kontoret" userId="57730112-7f42-4be7-81ab-49afab75f789" providerId="ADAL" clId="{18D4C9CC-4D2B-4636-8969-479CA8DD708B}" dt="2023-06-20T11:31:57.838" v="64" actId="26606"/>
          <ac:spMkLst>
            <pc:docMk/>
            <pc:sldMk cId="722223645" sldId="283"/>
            <ac:spMk id="18" creationId="{88D6B9EF-FF47-487C-8B82-F9F2B9A54AD6}"/>
          </ac:spMkLst>
        </pc:spChg>
        <pc:spChg chg="add del">
          <ac:chgData name="Kontoret" userId="57730112-7f42-4be7-81ab-49afab75f789" providerId="ADAL" clId="{18D4C9CC-4D2B-4636-8969-479CA8DD708B}" dt="2023-06-20T11:27:33.032" v="8" actId="26606"/>
          <ac:spMkLst>
            <pc:docMk/>
            <pc:sldMk cId="722223645" sldId="283"/>
            <ac:spMk id="20" creationId="{9A42C7B2-7BD6-433A-95AB-5AA4F44B5819}"/>
          </ac:spMkLst>
        </pc:spChg>
        <pc:spChg chg="add del">
          <ac:chgData name="Kontoret" userId="57730112-7f42-4be7-81ab-49afab75f789" providerId="ADAL" clId="{18D4C9CC-4D2B-4636-8969-479CA8DD708B}" dt="2023-06-20T11:27:33.032" v="8" actId="26606"/>
          <ac:spMkLst>
            <pc:docMk/>
            <pc:sldMk cId="722223645" sldId="283"/>
            <ac:spMk id="21" creationId="{0ADDB668-2CA4-4D2B-9C34-3487CA330BA8}"/>
          </ac:spMkLst>
        </pc:spChg>
        <pc:spChg chg="add del">
          <ac:chgData name="Kontoret" userId="57730112-7f42-4be7-81ab-49afab75f789" providerId="ADAL" clId="{18D4C9CC-4D2B-4636-8969-479CA8DD708B}" dt="2023-06-20T11:27:33.032" v="8" actId="26606"/>
          <ac:spMkLst>
            <pc:docMk/>
            <pc:sldMk cId="722223645" sldId="283"/>
            <ac:spMk id="22" creationId="{CFA8ABB8-6073-AAEF-BE4E-5BD7C514CE59}"/>
          </ac:spMkLst>
        </pc:spChg>
        <pc:spChg chg="del">
          <ac:chgData name="Kontoret" userId="57730112-7f42-4be7-81ab-49afab75f789" providerId="ADAL" clId="{18D4C9CC-4D2B-4636-8969-479CA8DD708B}" dt="2023-06-20T11:26:34.869" v="0" actId="26606"/>
          <ac:spMkLst>
            <pc:docMk/>
            <pc:sldMk cId="722223645" sldId="283"/>
            <ac:spMk id="23" creationId="{7E734232-46A8-4884-9A59-B7E3BA4BC313}"/>
          </ac:spMkLst>
        </pc:spChg>
        <pc:spChg chg="add del">
          <ac:chgData name="Kontoret" userId="57730112-7f42-4be7-81ab-49afab75f789" providerId="ADAL" clId="{18D4C9CC-4D2B-4636-8969-479CA8DD708B}" dt="2023-06-20T11:33:09.610" v="76" actId="26606"/>
          <ac:spMkLst>
            <pc:docMk/>
            <pc:sldMk cId="722223645" sldId="283"/>
            <ac:spMk id="24" creationId="{96EEF187-8434-4B76-BE40-006EEBB263CF}"/>
          </ac:spMkLst>
        </pc:spChg>
        <pc:spChg chg="del">
          <ac:chgData name="Kontoret" userId="57730112-7f42-4be7-81ab-49afab75f789" providerId="ADAL" clId="{18D4C9CC-4D2B-4636-8969-479CA8DD708B}" dt="2023-06-20T11:26:34.869" v="0" actId="26606"/>
          <ac:spMkLst>
            <pc:docMk/>
            <pc:sldMk cId="722223645" sldId="283"/>
            <ac:spMk id="25" creationId="{D346B8D2-3218-41A5-B817-9ABFB108C6DA}"/>
          </ac:spMkLst>
        </pc:spChg>
        <pc:spChg chg="add del">
          <ac:chgData name="Kontoret" userId="57730112-7f42-4be7-81ab-49afab75f789" providerId="ADAL" clId="{18D4C9CC-4D2B-4636-8969-479CA8DD708B}" dt="2023-06-20T11:33:09.610" v="76" actId="26606"/>
          <ac:spMkLst>
            <pc:docMk/>
            <pc:sldMk cId="722223645" sldId="283"/>
            <ac:spMk id="26" creationId="{681CD866-52B5-4280-A92B-56BDFD1E9A12}"/>
          </ac:spMkLst>
        </pc:spChg>
        <pc:spChg chg="del">
          <ac:chgData name="Kontoret" userId="57730112-7f42-4be7-81ab-49afab75f789" providerId="ADAL" clId="{18D4C9CC-4D2B-4636-8969-479CA8DD708B}" dt="2023-06-20T11:26:34.869" v="0" actId="26606"/>
          <ac:spMkLst>
            <pc:docMk/>
            <pc:sldMk cId="722223645" sldId="283"/>
            <ac:spMk id="27" creationId="{88D6B9EF-FF47-487C-8B82-F9F2B9A54AD6}"/>
          </ac:spMkLst>
        </pc:spChg>
        <pc:spChg chg="add del">
          <ac:chgData name="Kontoret" userId="57730112-7f42-4be7-81ab-49afab75f789" providerId="ADAL" clId="{18D4C9CC-4D2B-4636-8969-479CA8DD708B}" dt="2023-06-20T11:32:03.485" v="65" actId="478"/>
          <ac:spMkLst>
            <pc:docMk/>
            <pc:sldMk cId="722223645" sldId="283"/>
            <ac:spMk id="28" creationId="{E0E9EDFD-E415-FBC2-9302-F2D0EB38F5A8}"/>
          </ac:spMkLst>
        </pc:spChg>
        <pc:spChg chg="add del">
          <ac:chgData name="Kontoret" userId="57730112-7f42-4be7-81ab-49afab75f789" providerId="ADAL" clId="{18D4C9CC-4D2B-4636-8969-479CA8DD708B}" dt="2023-06-20T11:27:33.032" v="8" actId="26606"/>
          <ac:spMkLst>
            <pc:docMk/>
            <pc:sldMk cId="722223645" sldId="283"/>
            <ac:spMk id="29" creationId="{2568BC19-F052-4108-93E1-6A3D1DEC072F}"/>
          </ac:spMkLst>
        </pc:spChg>
        <pc:spChg chg="add del">
          <ac:chgData name="Kontoret" userId="57730112-7f42-4be7-81ab-49afab75f789" providerId="ADAL" clId="{18D4C9CC-4D2B-4636-8969-479CA8DD708B}" dt="2023-06-20T11:32:34.900" v="70" actId="26606"/>
          <ac:spMkLst>
            <pc:docMk/>
            <pc:sldMk cId="722223645" sldId="283"/>
            <ac:spMk id="30" creationId="{848F64AA-5BE2-4280-BEFA-DC288118FCCE}"/>
          </ac:spMkLst>
        </pc:spChg>
        <pc:spChg chg="add del">
          <ac:chgData name="Kontoret" userId="57730112-7f42-4be7-81ab-49afab75f789" providerId="ADAL" clId="{18D4C9CC-4D2B-4636-8969-479CA8DD708B}" dt="2023-06-20T11:27:33.032" v="8" actId="26606"/>
          <ac:spMkLst>
            <pc:docMk/>
            <pc:sldMk cId="722223645" sldId="283"/>
            <ac:spMk id="31" creationId="{D5FD337D-4D6B-4C8B-B6F5-121097E09881}"/>
          </ac:spMkLst>
        </pc:spChg>
        <pc:spChg chg="add del">
          <ac:chgData name="Kontoret" userId="57730112-7f42-4be7-81ab-49afab75f789" providerId="ADAL" clId="{18D4C9CC-4D2B-4636-8969-479CA8DD708B}" dt="2023-06-20T11:32:37.750" v="72" actId="26606"/>
          <ac:spMkLst>
            <pc:docMk/>
            <pc:sldMk cId="722223645" sldId="283"/>
            <ac:spMk id="32" creationId="{AC8EEB0F-BA72-49AC-956F-331B60FDE79E}"/>
          </ac:spMkLst>
        </pc:spChg>
        <pc:spChg chg="add del">
          <ac:chgData name="Kontoret" userId="57730112-7f42-4be7-81ab-49afab75f789" providerId="ADAL" clId="{18D4C9CC-4D2B-4636-8969-479CA8DD708B}" dt="2023-06-20T11:32:37.750" v="72" actId="26606"/>
          <ac:spMkLst>
            <pc:docMk/>
            <pc:sldMk cId="722223645" sldId="283"/>
            <ac:spMk id="33" creationId="{8CC700D5-9809-43F4-89D5-7DBBCB0DCC10}"/>
          </ac:spMkLst>
        </pc:spChg>
        <pc:spChg chg="add del">
          <ac:chgData name="Kontoret" userId="57730112-7f42-4be7-81ab-49afab75f789" providerId="ADAL" clId="{18D4C9CC-4D2B-4636-8969-479CA8DD708B}" dt="2023-06-20T11:32:37.750" v="72" actId="26606"/>
          <ac:spMkLst>
            <pc:docMk/>
            <pc:sldMk cId="722223645" sldId="283"/>
            <ac:spMk id="35" creationId="{C7163242-6303-46DC-BAC1-2A204F061321}"/>
          </ac:spMkLst>
        </pc:spChg>
        <pc:spChg chg="add del">
          <ac:chgData name="Kontoret" userId="57730112-7f42-4be7-81ab-49afab75f789" providerId="ADAL" clId="{18D4C9CC-4D2B-4636-8969-479CA8DD708B}" dt="2023-06-20T11:32:37.750" v="72" actId="26606"/>
          <ac:spMkLst>
            <pc:docMk/>
            <pc:sldMk cId="722223645" sldId="283"/>
            <ac:spMk id="37" creationId="{9A5160F0-6244-48E8-9E71-1F51EA90C9E2}"/>
          </ac:spMkLst>
        </pc:spChg>
        <pc:spChg chg="add del">
          <ac:chgData name="Kontoret" userId="57730112-7f42-4be7-81ab-49afab75f789" providerId="ADAL" clId="{18D4C9CC-4D2B-4636-8969-479CA8DD708B}" dt="2023-06-20T11:32:37.750" v="72" actId="26606"/>
          <ac:spMkLst>
            <pc:docMk/>
            <pc:sldMk cId="722223645" sldId="283"/>
            <ac:spMk id="39" creationId="{9BDFF5CA-602C-465F-8BC3-59C9963028BE}"/>
          </ac:spMkLst>
        </pc:spChg>
        <pc:spChg chg="add del">
          <ac:chgData name="Kontoret" userId="57730112-7f42-4be7-81ab-49afab75f789" providerId="ADAL" clId="{18D4C9CC-4D2B-4636-8969-479CA8DD708B}" dt="2023-06-20T11:32:37.750" v="72" actId="26606"/>
          <ac:spMkLst>
            <pc:docMk/>
            <pc:sldMk cId="722223645" sldId="283"/>
            <ac:spMk id="41" creationId="{D289228A-771B-48F6-B5DF-7A63EA32421C}"/>
          </ac:spMkLst>
        </pc:spChg>
        <pc:spChg chg="add del">
          <ac:chgData name="Kontoret" userId="57730112-7f42-4be7-81ab-49afab75f789" providerId="ADAL" clId="{18D4C9CC-4D2B-4636-8969-479CA8DD708B}" dt="2023-06-20T11:32:37.750" v="72" actId="26606"/>
          <ac:spMkLst>
            <pc:docMk/>
            <pc:sldMk cId="722223645" sldId="283"/>
            <ac:spMk id="43" creationId="{31D5EF21-94C4-481A-BD01-3D29FB305BD9}"/>
          </ac:spMkLst>
        </pc:spChg>
        <pc:spChg chg="add del">
          <ac:chgData name="Kontoret" userId="57730112-7f42-4be7-81ab-49afab75f789" providerId="ADAL" clId="{18D4C9CC-4D2B-4636-8969-479CA8DD708B}" dt="2023-06-20T11:32:37.750" v="72" actId="26606"/>
          <ac:spMkLst>
            <pc:docMk/>
            <pc:sldMk cId="722223645" sldId="283"/>
            <ac:spMk id="45" creationId="{805C4C40-D70E-4C4F-B228-98A0A6132603}"/>
          </ac:spMkLst>
        </pc:spChg>
        <pc:spChg chg="add del">
          <ac:chgData name="Kontoret" userId="57730112-7f42-4be7-81ab-49afab75f789" providerId="ADAL" clId="{18D4C9CC-4D2B-4636-8969-479CA8DD708B}" dt="2023-06-20T11:33:09.604" v="75" actId="26606"/>
          <ac:spMkLst>
            <pc:docMk/>
            <pc:sldMk cId="722223645" sldId="283"/>
            <ac:spMk id="47" creationId="{848F64AA-5BE2-4280-BEFA-DC288118FCCE}"/>
          </ac:spMkLst>
        </pc:spChg>
        <pc:spChg chg="add">
          <ac:chgData name="Kontoret" userId="57730112-7f42-4be7-81ab-49afab75f789" providerId="ADAL" clId="{18D4C9CC-4D2B-4636-8969-479CA8DD708B}" dt="2023-06-20T11:33:09.610" v="76" actId="26606"/>
          <ac:spMkLst>
            <pc:docMk/>
            <pc:sldMk cId="722223645" sldId="283"/>
            <ac:spMk id="49" creationId="{7E734232-46A8-4884-9A59-B7E3BA4BC313}"/>
          </ac:spMkLst>
        </pc:spChg>
        <pc:spChg chg="add">
          <ac:chgData name="Kontoret" userId="57730112-7f42-4be7-81ab-49afab75f789" providerId="ADAL" clId="{18D4C9CC-4D2B-4636-8969-479CA8DD708B}" dt="2023-06-20T11:33:09.610" v="76" actId="26606"/>
          <ac:spMkLst>
            <pc:docMk/>
            <pc:sldMk cId="722223645" sldId="283"/>
            <ac:spMk id="50" creationId="{D346B8D2-3218-41A5-B817-9ABFB108C6DA}"/>
          </ac:spMkLst>
        </pc:spChg>
        <pc:spChg chg="add">
          <ac:chgData name="Kontoret" userId="57730112-7f42-4be7-81ab-49afab75f789" providerId="ADAL" clId="{18D4C9CC-4D2B-4636-8969-479CA8DD708B}" dt="2023-06-20T11:33:09.610" v="76" actId="26606"/>
          <ac:spMkLst>
            <pc:docMk/>
            <pc:sldMk cId="722223645" sldId="283"/>
            <ac:spMk id="51" creationId="{88D6B9EF-FF47-487C-8B82-F9F2B9A54AD6}"/>
          </ac:spMkLst>
        </pc:spChg>
        <pc:picChg chg="mod ord">
          <ac:chgData name="Kontoret" userId="57730112-7f42-4be7-81ab-49afab75f789" providerId="ADAL" clId="{18D4C9CC-4D2B-4636-8969-479CA8DD708B}" dt="2023-06-20T11:33:09.610" v="76" actId="26606"/>
          <ac:picMkLst>
            <pc:docMk/>
            <pc:sldMk cId="722223645" sldId="283"/>
            <ac:picMk id="5" creationId="{0A0F9A59-012B-3B1A-3DA1-C3D58CE0E6FE}"/>
          </ac:picMkLst>
        </pc:picChg>
        <pc:picChg chg="mod ord">
          <ac:chgData name="Kontoret" userId="57730112-7f42-4be7-81ab-49afab75f789" providerId="ADAL" clId="{18D4C9CC-4D2B-4636-8969-479CA8DD708B}" dt="2023-06-20T11:33:09.610" v="76" actId="26606"/>
          <ac:picMkLst>
            <pc:docMk/>
            <pc:sldMk cId="722223645" sldId="283"/>
            <ac:picMk id="7" creationId="{5BCAC423-99B7-6038-20CA-F6705863E1EF}"/>
          </ac:picMkLst>
        </pc:picChg>
        <pc:picChg chg="mod ord">
          <ac:chgData name="Kontoret" userId="57730112-7f42-4be7-81ab-49afab75f789" providerId="ADAL" clId="{18D4C9CC-4D2B-4636-8969-479CA8DD708B}" dt="2023-06-20T11:33:09.610" v="76" actId="26606"/>
          <ac:picMkLst>
            <pc:docMk/>
            <pc:sldMk cId="722223645" sldId="283"/>
            <ac:picMk id="9" creationId="{6FBA6E69-A540-0084-9941-061A573AA71F}"/>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7B28AFD-E6A6-8C94-59F2-0818BA3371EC}"/>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32FF3694-26FE-B34E-D082-FBE8CDADCC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719CD2DC-7E5F-106C-2390-6D0D812F3F2E}"/>
              </a:ext>
            </a:extLst>
          </p:cNvPr>
          <p:cNvSpPr>
            <a:spLocks noGrp="1"/>
          </p:cNvSpPr>
          <p:nvPr>
            <p:ph type="dt" sz="half" idx="10"/>
          </p:nvPr>
        </p:nvSpPr>
        <p:spPr/>
        <p:txBody>
          <a:bodyPr/>
          <a:lstStyle/>
          <a:p>
            <a:fld id="{D88315F5-5ACC-46BF-A17A-03F16C948730}" type="datetimeFigureOut">
              <a:rPr lang="nb-NO" smtClean="0"/>
              <a:t>22.06.2023</a:t>
            </a:fld>
            <a:endParaRPr lang="nb-NO"/>
          </a:p>
        </p:txBody>
      </p:sp>
      <p:sp>
        <p:nvSpPr>
          <p:cNvPr id="5" name="Plassholder for bunntekst 4">
            <a:extLst>
              <a:ext uri="{FF2B5EF4-FFF2-40B4-BE49-F238E27FC236}">
                <a16:creationId xmlns:a16="http://schemas.microsoft.com/office/drawing/2014/main" id="{32645F0C-9CA0-C7C2-EA1F-A40539FC35FB}"/>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1C52272A-55F0-22AC-2259-6B75808B822C}"/>
              </a:ext>
            </a:extLst>
          </p:cNvPr>
          <p:cNvSpPr>
            <a:spLocks noGrp="1"/>
          </p:cNvSpPr>
          <p:nvPr>
            <p:ph type="sldNum" sz="quarter" idx="12"/>
          </p:nvPr>
        </p:nvSpPr>
        <p:spPr/>
        <p:txBody>
          <a:bodyPr/>
          <a:lstStyle/>
          <a:p>
            <a:fld id="{B13A482C-5778-408C-83BC-D34B68AC7390}" type="slidenum">
              <a:rPr lang="nb-NO" smtClean="0"/>
              <a:t>‹#›</a:t>
            </a:fld>
            <a:endParaRPr lang="nb-NO"/>
          </a:p>
        </p:txBody>
      </p:sp>
    </p:spTree>
    <p:extLst>
      <p:ext uri="{BB962C8B-B14F-4D97-AF65-F5344CB8AC3E}">
        <p14:creationId xmlns:p14="http://schemas.microsoft.com/office/powerpoint/2010/main" val="16642782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944206A-A9B1-9214-A4F5-2D6F66581DEF}"/>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id="{D734F27A-A535-B5A8-7570-ADD8791C897F}"/>
              </a:ext>
            </a:extLst>
          </p:cNvPr>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06CD67CB-1CDD-9C2A-94F8-34D42D8F48C6}"/>
              </a:ext>
            </a:extLst>
          </p:cNvPr>
          <p:cNvSpPr>
            <a:spLocks noGrp="1"/>
          </p:cNvSpPr>
          <p:nvPr>
            <p:ph type="dt" sz="half" idx="10"/>
          </p:nvPr>
        </p:nvSpPr>
        <p:spPr/>
        <p:txBody>
          <a:bodyPr/>
          <a:lstStyle/>
          <a:p>
            <a:fld id="{D88315F5-5ACC-46BF-A17A-03F16C948730}" type="datetimeFigureOut">
              <a:rPr lang="nb-NO" smtClean="0"/>
              <a:t>22.06.2023</a:t>
            </a:fld>
            <a:endParaRPr lang="nb-NO"/>
          </a:p>
        </p:txBody>
      </p:sp>
      <p:sp>
        <p:nvSpPr>
          <p:cNvPr id="5" name="Plassholder for bunntekst 4">
            <a:extLst>
              <a:ext uri="{FF2B5EF4-FFF2-40B4-BE49-F238E27FC236}">
                <a16:creationId xmlns:a16="http://schemas.microsoft.com/office/drawing/2014/main" id="{5C7D6AD5-FE90-EAD2-5501-D105FBCE7D45}"/>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E6BFD068-5DCD-D42D-06E0-9DCDA3A6EB6E}"/>
              </a:ext>
            </a:extLst>
          </p:cNvPr>
          <p:cNvSpPr>
            <a:spLocks noGrp="1"/>
          </p:cNvSpPr>
          <p:nvPr>
            <p:ph type="sldNum" sz="quarter" idx="12"/>
          </p:nvPr>
        </p:nvSpPr>
        <p:spPr/>
        <p:txBody>
          <a:bodyPr/>
          <a:lstStyle/>
          <a:p>
            <a:fld id="{B13A482C-5778-408C-83BC-D34B68AC7390}" type="slidenum">
              <a:rPr lang="nb-NO" smtClean="0"/>
              <a:t>‹#›</a:t>
            </a:fld>
            <a:endParaRPr lang="nb-NO"/>
          </a:p>
        </p:txBody>
      </p:sp>
    </p:spTree>
    <p:extLst>
      <p:ext uri="{BB962C8B-B14F-4D97-AF65-F5344CB8AC3E}">
        <p14:creationId xmlns:p14="http://schemas.microsoft.com/office/powerpoint/2010/main" val="40860594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2253E5EB-226E-AEE8-71BF-F08160572C41}"/>
              </a:ext>
            </a:extLst>
          </p:cNvPr>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a:extLst>
              <a:ext uri="{FF2B5EF4-FFF2-40B4-BE49-F238E27FC236}">
                <a16:creationId xmlns:a16="http://schemas.microsoft.com/office/drawing/2014/main" id="{A4AC9213-F724-3281-2FDB-3D92D38519FD}"/>
              </a:ext>
            </a:extLst>
          </p:cNvPr>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892EF09C-5CFD-B43E-9B13-D931EC781FBF}"/>
              </a:ext>
            </a:extLst>
          </p:cNvPr>
          <p:cNvSpPr>
            <a:spLocks noGrp="1"/>
          </p:cNvSpPr>
          <p:nvPr>
            <p:ph type="dt" sz="half" idx="10"/>
          </p:nvPr>
        </p:nvSpPr>
        <p:spPr/>
        <p:txBody>
          <a:bodyPr/>
          <a:lstStyle/>
          <a:p>
            <a:fld id="{D88315F5-5ACC-46BF-A17A-03F16C948730}" type="datetimeFigureOut">
              <a:rPr lang="nb-NO" smtClean="0"/>
              <a:t>22.06.2023</a:t>
            </a:fld>
            <a:endParaRPr lang="nb-NO"/>
          </a:p>
        </p:txBody>
      </p:sp>
      <p:sp>
        <p:nvSpPr>
          <p:cNvPr id="5" name="Plassholder for bunntekst 4">
            <a:extLst>
              <a:ext uri="{FF2B5EF4-FFF2-40B4-BE49-F238E27FC236}">
                <a16:creationId xmlns:a16="http://schemas.microsoft.com/office/drawing/2014/main" id="{E52C8CCF-D44C-64C7-3CDB-E36F36583D36}"/>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8FB70E05-7AB5-D3E8-34E8-4A6491FE53C3}"/>
              </a:ext>
            </a:extLst>
          </p:cNvPr>
          <p:cNvSpPr>
            <a:spLocks noGrp="1"/>
          </p:cNvSpPr>
          <p:nvPr>
            <p:ph type="sldNum" sz="quarter" idx="12"/>
          </p:nvPr>
        </p:nvSpPr>
        <p:spPr/>
        <p:txBody>
          <a:bodyPr/>
          <a:lstStyle/>
          <a:p>
            <a:fld id="{B13A482C-5778-408C-83BC-D34B68AC7390}" type="slidenum">
              <a:rPr lang="nb-NO" smtClean="0"/>
              <a:t>‹#›</a:t>
            </a:fld>
            <a:endParaRPr lang="nb-NO"/>
          </a:p>
        </p:txBody>
      </p:sp>
    </p:spTree>
    <p:extLst>
      <p:ext uri="{BB962C8B-B14F-4D97-AF65-F5344CB8AC3E}">
        <p14:creationId xmlns:p14="http://schemas.microsoft.com/office/powerpoint/2010/main" val="31517179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A01C2E4-68C9-AE62-5D63-1B7A9905801E}"/>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F91982FA-F991-2276-57FE-D708AD819750}"/>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CC469A2F-4617-8DAA-EFAF-10A653D00EEE}"/>
              </a:ext>
            </a:extLst>
          </p:cNvPr>
          <p:cNvSpPr>
            <a:spLocks noGrp="1"/>
          </p:cNvSpPr>
          <p:nvPr>
            <p:ph type="dt" sz="half" idx="10"/>
          </p:nvPr>
        </p:nvSpPr>
        <p:spPr/>
        <p:txBody>
          <a:bodyPr/>
          <a:lstStyle/>
          <a:p>
            <a:fld id="{D88315F5-5ACC-46BF-A17A-03F16C948730}" type="datetimeFigureOut">
              <a:rPr lang="nb-NO" smtClean="0"/>
              <a:t>22.06.2023</a:t>
            </a:fld>
            <a:endParaRPr lang="nb-NO"/>
          </a:p>
        </p:txBody>
      </p:sp>
      <p:sp>
        <p:nvSpPr>
          <p:cNvPr id="5" name="Plassholder for bunntekst 4">
            <a:extLst>
              <a:ext uri="{FF2B5EF4-FFF2-40B4-BE49-F238E27FC236}">
                <a16:creationId xmlns:a16="http://schemas.microsoft.com/office/drawing/2014/main" id="{D25E6F39-C838-F989-AB4F-6D41A05FEDDA}"/>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87A1C44B-7AD3-38E0-EE37-B74641D85437}"/>
              </a:ext>
            </a:extLst>
          </p:cNvPr>
          <p:cNvSpPr>
            <a:spLocks noGrp="1"/>
          </p:cNvSpPr>
          <p:nvPr>
            <p:ph type="sldNum" sz="quarter" idx="12"/>
          </p:nvPr>
        </p:nvSpPr>
        <p:spPr/>
        <p:txBody>
          <a:bodyPr/>
          <a:lstStyle/>
          <a:p>
            <a:fld id="{B13A482C-5778-408C-83BC-D34B68AC7390}" type="slidenum">
              <a:rPr lang="nb-NO" smtClean="0"/>
              <a:t>‹#›</a:t>
            </a:fld>
            <a:endParaRPr lang="nb-NO"/>
          </a:p>
        </p:txBody>
      </p:sp>
    </p:spTree>
    <p:extLst>
      <p:ext uri="{BB962C8B-B14F-4D97-AF65-F5344CB8AC3E}">
        <p14:creationId xmlns:p14="http://schemas.microsoft.com/office/powerpoint/2010/main" val="1206813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A0FCE19-E602-6D84-3258-4C54204BF7A0}"/>
              </a:ext>
            </a:extLst>
          </p:cNvPr>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a:extLst>
              <a:ext uri="{FF2B5EF4-FFF2-40B4-BE49-F238E27FC236}">
                <a16:creationId xmlns:a16="http://schemas.microsoft.com/office/drawing/2014/main" id="{AEC09B86-5550-4C81-3F06-3880D9CD2E0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8C5C368F-295E-F686-9470-9C8D22F795FE}"/>
              </a:ext>
            </a:extLst>
          </p:cNvPr>
          <p:cNvSpPr>
            <a:spLocks noGrp="1"/>
          </p:cNvSpPr>
          <p:nvPr>
            <p:ph type="dt" sz="half" idx="10"/>
          </p:nvPr>
        </p:nvSpPr>
        <p:spPr/>
        <p:txBody>
          <a:bodyPr/>
          <a:lstStyle/>
          <a:p>
            <a:fld id="{D88315F5-5ACC-46BF-A17A-03F16C948730}" type="datetimeFigureOut">
              <a:rPr lang="nb-NO" smtClean="0"/>
              <a:t>22.06.2023</a:t>
            </a:fld>
            <a:endParaRPr lang="nb-NO"/>
          </a:p>
        </p:txBody>
      </p:sp>
      <p:sp>
        <p:nvSpPr>
          <p:cNvPr id="5" name="Plassholder for bunntekst 4">
            <a:extLst>
              <a:ext uri="{FF2B5EF4-FFF2-40B4-BE49-F238E27FC236}">
                <a16:creationId xmlns:a16="http://schemas.microsoft.com/office/drawing/2014/main" id="{BC30C4FD-E038-223F-97DA-1230FEDE5AB8}"/>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57026810-85DE-46E9-73B9-3DB58F399357}"/>
              </a:ext>
            </a:extLst>
          </p:cNvPr>
          <p:cNvSpPr>
            <a:spLocks noGrp="1"/>
          </p:cNvSpPr>
          <p:nvPr>
            <p:ph type="sldNum" sz="quarter" idx="12"/>
          </p:nvPr>
        </p:nvSpPr>
        <p:spPr/>
        <p:txBody>
          <a:bodyPr/>
          <a:lstStyle/>
          <a:p>
            <a:fld id="{B13A482C-5778-408C-83BC-D34B68AC7390}" type="slidenum">
              <a:rPr lang="nb-NO" smtClean="0"/>
              <a:t>‹#›</a:t>
            </a:fld>
            <a:endParaRPr lang="nb-NO"/>
          </a:p>
        </p:txBody>
      </p:sp>
    </p:spTree>
    <p:extLst>
      <p:ext uri="{BB962C8B-B14F-4D97-AF65-F5344CB8AC3E}">
        <p14:creationId xmlns:p14="http://schemas.microsoft.com/office/powerpoint/2010/main" val="18375555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89006AF-474D-0B8B-D230-922EA1019272}"/>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C3DD5B40-6DB2-3D37-B8B5-99821E42F0FD}"/>
              </a:ext>
            </a:extLst>
          </p:cNvPr>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BBB347B7-2E3B-F889-1435-389D6B5FAC30}"/>
              </a:ext>
            </a:extLst>
          </p:cNvPr>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793E34D8-EB74-7095-AD45-A2B4076AC4BC}"/>
              </a:ext>
            </a:extLst>
          </p:cNvPr>
          <p:cNvSpPr>
            <a:spLocks noGrp="1"/>
          </p:cNvSpPr>
          <p:nvPr>
            <p:ph type="dt" sz="half" idx="10"/>
          </p:nvPr>
        </p:nvSpPr>
        <p:spPr/>
        <p:txBody>
          <a:bodyPr/>
          <a:lstStyle/>
          <a:p>
            <a:fld id="{D88315F5-5ACC-46BF-A17A-03F16C948730}" type="datetimeFigureOut">
              <a:rPr lang="nb-NO" smtClean="0"/>
              <a:t>22.06.2023</a:t>
            </a:fld>
            <a:endParaRPr lang="nb-NO"/>
          </a:p>
        </p:txBody>
      </p:sp>
      <p:sp>
        <p:nvSpPr>
          <p:cNvPr id="6" name="Plassholder for bunntekst 5">
            <a:extLst>
              <a:ext uri="{FF2B5EF4-FFF2-40B4-BE49-F238E27FC236}">
                <a16:creationId xmlns:a16="http://schemas.microsoft.com/office/drawing/2014/main" id="{4665FD2F-E0D0-5696-C3E2-3007FFC9D2BB}"/>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DD253B0B-66DA-901F-B771-9292BCCDBE88}"/>
              </a:ext>
            </a:extLst>
          </p:cNvPr>
          <p:cNvSpPr>
            <a:spLocks noGrp="1"/>
          </p:cNvSpPr>
          <p:nvPr>
            <p:ph type="sldNum" sz="quarter" idx="12"/>
          </p:nvPr>
        </p:nvSpPr>
        <p:spPr/>
        <p:txBody>
          <a:bodyPr/>
          <a:lstStyle/>
          <a:p>
            <a:fld id="{B13A482C-5778-408C-83BC-D34B68AC7390}" type="slidenum">
              <a:rPr lang="nb-NO" smtClean="0"/>
              <a:t>‹#›</a:t>
            </a:fld>
            <a:endParaRPr lang="nb-NO"/>
          </a:p>
        </p:txBody>
      </p:sp>
    </p:spTree>
    <p:extLst>
      <p:ext uri="{BB962C8B-B14F-4D97-AF65-F5344CB8AC3E}">
        <p14:creationId xmlns:p14="http://schemas.microsoft.com/office/powerpoint/2010/main" val="9565835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B98AEAF-2F63-14AE-296A-B78AD12E962C}"/>
              </a:ext>
            </a:extLst>
          </p:cNvPr>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5D5F3008-347B-A424-6D60-E978816DA2A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0A89AA6B-92A0-B8A7-7E3E-91DDC88FDD8F}"/>
              </a:ext>
            </a:extLst>
          </p:cNvPr>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AF7DE6EE-0C59-53F7-CD1F-95C52F63301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2F35AE69-2E9D-65B8-61FE-6475E6E98162}"/>
              </a:ext>
            </a:extLst>
          </p:cNvPr>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D8C24551-9D8E-098A-1EE9-80EF38001D02}"/>
              </a:ext>
            </a:extLst>
          </p:cNvPr>
          <p:cNvSpPr>
            <a:spLocks noGrp="1"/>
          </p:cNvSpPr>
          <p:nvPr>
            <p:ph type="dt" sz="half" idx="10"/>
          </p:nvPr>
        </p:nvSpPr>
        <p:spPr/>
        <p:txBody>
          <a:bodyPr/>
          <a:lstStyle/>
          <a:p>
            <a:fld id="{D88315F5-5ACC-46BF-A17A-03F16C948730}" type="datetimeFigureOut">
              <a:rPr lang="nb-NO" smtClean="0"/>
              <a:t>22.06.2023</a:t>
            </a:fld>
            <a:endParaRPr lang="nb-NO"/>
          </a:p>
        </p:txBody>
      </p:sp>
      <p:sp>
        <p:nvSpPr>
          <p:cNvPr id="8" name="Plassholder for bunntekst 7">
            <a:extLst>
              <a:ext uri="{FF2B5EF4-FFF2-40B4-BE49-F238E27FC236}">
                <a16:creationId xmlns:a16="http://schemas.microsoft.com/office/drawing/2014/main" id="{0E879D1E-AA9F-A96F-288D-FEA5B9F3AFEC}"/>
              </a:ext>
            </a:extLst>
          </p:cNvPr>
          <p:cNvSpPr>
            <a:spLocks noGrp="1"/>
          </p:cNvSpPr>
          <p:nvPr>
            <p:ph type="ftr" sz="quarter" idx="11"/>
          </p:nvPr>
        </p:nvSpPr>
        <p:spPr/>
        <p:txBody>
          <a:bodyPr/>
          <a:lstStyle/>
          <a:p>
            <a:endParaRPr lang="nb-NO"/>
          </a:p>
        </p:txBody>
      </p:sp>
      <p:sp>
        <p:nvSpPr>
          <p:cNvPr id="9" name="Plassholder for lysbildenummer 8">
            <a:extLst>
              <a:ext uri="{FF2B5EF4-FFF2-40B4-BE49-F238E27FC236}">
                <a16:creationId xmlns:a16="http://schemas.microsoft.com/office/drawing/2014/main" id="{2FC3190E-900B-6063-E676-59B93E41E9F3}"/>
              </a:ext>
            </a:extLst>
          </p:cNvPr>
          <p:cNvSpPr>
            <a:spLocks noGrp="1"/>
          </p:cNvSpPr>
          <p:nvPr>
            <p:ph type="sldNum" sz="quarter" idx="12"/>
          </p:nvPr>
        </p:nvSpPr>
        <p:spPr/>
        <p:txBody>
          <a:bodyPr/>
          <a:lstStyle/>
          <a:p>
            <a:fld id="{B13A482C-5778-408C-83BC-D34B68AC7390}" type="slidenum">
              <a:rPr lang="nb-NO" smtClean="0"/>
              <a:t>‹#›</a:t>
            </a:fld>
            <a:endParaRPr lang="nb-NO"/>
          </a:p>
        </p:txBody>
      </p:sp>
    </p:spTree>
    <p:extLst>
      <p:ext uri="{BB962C8B-B14F-4D97-AF65-F5344CB8AC3E}">
        <p14:creationId xmlns:p14="http://schemas.microsoft.com/office/powerpoint/2010/main" val="23652532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A0EA0CD-C498-1220-26BA-C66BE4B5C8F9}"/>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3F6E1B9A-3A35-3F39-ADFF-3FA3E090A406}"/>
              </a:ext>
            </a:extLst>
          </p:cNvPr>
          <p:cNvSpPr>
            <a:spLocks noGrp="1"/>
          </p:cNvSpPr>
          <p:nvPr>
            <p:ph type="dt" sz="half" idx="10"/>
          </p:nvPr>
        </p:nvSpPr>
        <p:spPr/>
        <p:txBody>
          <a:bodyPr/>
          <a:lstStyle/>
          <a:p>
            <a:fld id="{D88315F5-5ACC-46BF-A17A-03F16C948730}" type="datetimeFigureOut">
              <a:rPr lang="nb-NO" smtClean="0"/>
              <a:t>22.06.2023</a:t>
            </a:fld>
            <a:endParaRPr lang="nb-NO"/>
          </a:p>
        </p:txBody>
      </p:sp>
      <p:sp>
        <p:nvSpPr>
          <p:cNvPr id="4" name="Plassholder for bunntekst 3">
            <a:extLst>
              <a:ext uri="{FF2B5EF4-FFF2-40B4-BE49-F238E27FC236}">
                <a16:creationId xmlns:a16="http://schemas.microsoft.com/office/drawing/2014/main" id="{4A3F4B37-50F4-CFC5-5929-7208AB6E7846}"/>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DC8D753A-A42E-48AD-C051-A23F4CCE47AD}"/>
              </a:ext>
            </a:extLst>
          </p:cNvPr>
          <p:cNvSpPr>
            <a:spLocks noGrp="1"/>
          </p:cNvSpPr>
          <p:nvPr>
            <p:ph type="sldNum" sz="quarter" idx="12"/>
          </p:nvPr>
        </p:nvSpPr>
        <p:spPr/>
        <p:txBody>
          <a:bodyPr/>
          <a:lstStyle/>
          <a:p>
            <a:fld id="{B13A482C-5778-408C-83BC-D34B68AC7390}" type="slidenum">
              <a:rPr lang="nb-NO" smtClean="0"/>
              <a:t>‹#›</a:t>
            </a:fld>
            <a:endParaRPr lang="nb-NO"/>
          </a:p>
        </p:txBody>
      </p:sp>
    </p:spTree>
    <p:extLst>
      <p:ext uri="{BB962C8B-B14F-4D97-AF65-F5344CB8AC3E}">
        <p14:creationId xmlns:p14="http://schemas.microsoft.com/office/powerpoint/2010/main" val="33049346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694BCEFE-7796-F575-D73A-CAE4AF036E2F}"/>
              </a:ext>
            </a:extLst>
          </p:cNvPr>
          <p:cNvSpPr>
            <a:spLocks noGrp="1"/>
          </p:cNvSpPr>
          <p:nvPr>
            <p:ph type="dt" sz="half" idx="10"/>
          </p:nvPr>
        </p:nvSpPr>
        <p:spPr/>
        <p:txBody>
          <a:bodyPr/>
          <a:lstStyle/>
          <a:p>
            <a:fld id="{D88315F5-5ACC-46BF-A17A-03F16C948730}" type="datetimeFigureOut">
              <a:rPr lang="nb-NO" smtClean="0"/>
              <a:t>22.06.2023</a:t>
            </a:fld>
            <a:endParaRPr lang="nb-NO"/>
          </a:p>
        </p:txBody>
      </p:sp>
      <p:sp>
        <p:nvSpPr>
          <p:cNvPr id="3" name="Plassholder for bunntekst 2">
            <a:extLst>
              <a:ext uri="{FF2B5EF4-FFF2-40B4-BE49-F238E27FC236}">
                <a16:creationId xmlns:a16="http://schemas.microsoft.com/office/drawing/2014/main" id="{A1CD6972-BE7C-DB83-70E8-50A4948B7D48}"/>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432DA84A-5D8D-2528-008D-9931028C94D6}"/>
              </a:ext>
            </a:extLst>
          </p:cNvPr>
          <p:cNvSpPr>
            <a:spLocks noGrp="1"/>
          </p:cNvSpPr>
          <p:nvPr>
            <p:ph type="sldNum" sz="quarter" idx="12"/>
          </p:nvPr>
        </p:nvSpPr>
        <p:spPr/>
        <p:txBody>
          <a:bodyPr/>
          <a:lstStyle/>
          <a:p>
            <a:fld id="{B13A482C-5778-408C-83BC-D34B68AC7390}" type="slidenum">
              <a:rPr lang="nb-NO" smtClean="0"/>
              <a:t>‹#›</a:t>
            </a:fld>
            <a:endParaRPr lang="nb-NO"/>
          </a:p>
        </p:txBody>
      </p:sp>
    </p:spTree>
    <p:extLst>
      <p:ext uri="{BB962C8B-B14F-4D97-AF65-F5344CB8AC3E}">
        <p14:creationId xmlns:p14="http://schemas.microsoft.com/office/powerpoint/2010/main" val="8058781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BF3CD6D-DAE9-7E96-1939-32C314F11730}"/>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BE9B4D96-C06D-7D04-5394-555C73585C7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B5F91999-9276-8A12-592F-CE600C3E5B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21FBB8F4-8090-7B0F-3D96-DAE3D1065C21}"/>
              </a:ext>
            </a:extLst>
          </p:cNvPr>
          <p:cNvSpPr>
            <a:spLocks noGrp="1"/>
          </p:cNvSpPr>
          <p:nvPr>
            <p:ph type="dt" sz="half" idx="10"/>
          </p:nvPr>
        </p:nvSpPr>
        <p:spPr/>
        <p:txBody>
          <a:bodyPr/>
          <a:lstStyle/>
          <a:p>
            <a:fld id="{D88315F5-5ACC-46BF-A17A-03F16C948730}" type="datetimeFigureOut">
              <a:rPr lang="nb-NO" smtClean="0"/>
              <a:t>22.06.2023</a:t>
            </a:fld>
            <a:endParaRPr lang="nb-NO"/>
          </a:p>
        </p:txBody>
      </p:sp>
      <p:sp>
        <p:nvSpPr>
          <p:cNvPr id="6" name="Plassholder for bunntekst 5">
            <a:extLst>
              <a:ext uri="{FF2B5EF4-FFF2-40B4-BE49-F238E27FC236}">
                <a16:creationId xmlns:a16="http://schemas.microsoft.com/office/drawing/2014/main" id="{4FAA6DB4-A1A1-003B-A659-6D2EE17353FD}"/>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29BB7470-B8AC-48B3-00AA-59ABAED25139}"/>
              </a:ext>
            </a:extLst>
          </p:cNvPr>
          <p:cNvSpPr>
            <a:spLocks noGrp="1"/>
          </p:cNvSpPr>
          <p:nvPr>
            <p:ph type="sldNum" sz="quarter" idx="12"/>
          </p:nvPr>
        </p:nvSpPr>
        <p:spPr/>
        <p:txBody>
          <a:bodyPr/>
          <a:lstStyle/>
          <a:p>
            <a:fld id="{B13A482C-5778-408C-83BC-D34B68AC7390}" type="slidenum">
              <a:rPr lang="nb-NO" smtClean="0"/>
              <a:t>‹#›</a:t>
            </a:fld>
            <a:endParaRPr lang="nb-NO"/>
          </a:p>
        </p:txBody>
      </p:sp>
    </p:spTree>
    <p:extLst>
      <p:ext uri="{BB962C8B-B14F-4D97-AF65-F5344CB8AC3E}">
        <p14:creationId xmlns:p14="http://schemas.microsoft.com/office/powerpoint/2010/main" val="40952194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F1D8FCE-2F44-ED01-A5CE-786F330D2E5B}"/>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D3EAE41A-69F5-CCB2-D7FE-7E5BA264863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a:extLst>
              <a:ext uri="{FF2B5EF4-FFF2-40B4-BE49-F238E27FC236}">
                <a16:creationId xmlns:a16="http://schemas.microsoft.com/office/drawing/2014/main" id="{CB524C20-A43D-99C6-6027-0870387F33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5C324C27-0830-8ACC-9680-C0CF784B334D}"/>
              </a:ext>
            </a:extLst>
          </p:cNvPr>
          <p:cNvSpPr>
            <a:spLocks noGrp="1"/>
          </p:cNvSpPr>
          <p:nvPr>
            <p:ph type="dt" sz="half" idx="10"/>
          </p:nvPr>
        </p:nvSpPr>
        <p:spPr/>
        <p:txBody>
          <a:bodyPr/>
          <a:lstStyle/>
          <a:p>
            <a:fld id="{D88315F5-5ACC-46BF-A17A-03F16C948730}" type="datetimeFigureOut">
              <a:rPr lang="nb-NO" smtClean="0"/>
              <a:t>22.06.2023</a:t>
            </a:fld>
            <a:endParaRPr lang="nb-NO"/>
          </a:p>
        </p:txBody>
      </p:sp>
      <p:sp>
        <p:nvSpPr>
          <p:cNvPr id="6" name="Plassholder for bunntekst 5">
            <a:extLst>
              <a:ext uri="{FF2B5EF4-FFF2-40B4-BE49-F238E27FC236}">
                <a16:creationId xmlns:a16="http://schemas.microsoft.com/office/drawing/2014/main" id="{D1A4A841-168C-D4E1-8A13-251938A8B3C1}"/>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8457D192-0736-C53A-E011-E8305EEE9022}"/>
              </a:ext>
            </a:extLst>
          </p:cNvPr>
          <p:cNvSpPr>
            <a:spLocks noGrp="1"/>
          </p:cNvSpPr>
          <p:nvPr>
            <p:ph type="sldNum" sz="quarter" idx="12"/>
          </p:nvPr>
        </p:nvSpPr>
        <p:spPr/>
        <p:txBody>
          <a:bodyPr/>
          <a:lstStyle/>
          <a:p>
            <a:fld id="{B13A482C-5778-408C-83BC-D34B68AC7390}" type="slidenum">
              <a:rPr lang="nb-NO" smtClean="0"/>
              <a:t>‹#›</a:t>
            </a:fld>
            <a:endParaRPr lang="nb-NO"/>
          </a:p>
        </p:txBody>
      </p:sp>
    </p:spTree>
    <p:extLst>
      <p:ext uri="{BB962C8B-B14F-4D97-AF65-F5344CB8AC3E}">
        <p14:creationId xmlns:p14="http://schemas.microsoft.com/office/powerpoint/2010/main" val="24913194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F1A9E7A8-33CC-0D93-369A-F06EE888EF3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1E5BE388-E922-7558-09CF-72339309D59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958E35EF-584D-C237-175B-EBD2FD0B7A0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8315F5-5ACC-46BF-A17A-03F16C948730}" type="datetimeFigureOut">
              <a:rPr lang="nb-NO" smtClean="0"/>
              <a:t>22.06.2023</a:t>
            </a:fld>
            <a:endParaRPr lang="nb-NO"/>
          </a:p>
        </p:txBody>
      </p:sp>
      <p:sp>
        <p:nvSpPr>
          <p:cNvPr id="5" name="Plassholder for bunntekst 4">
            <a:extLst>
              <a:ext uri="{FF2B5EF4-FFF2-40B4-BE49-F238E27FC236}">
                <a16:creationId xmlns:a16="http://schemas.microsoft.com/office/drawing/2014/main" id="{F4DD525D-AA42-0538-E941-ADBF65375E4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a:extLst>
              <a:ext uri="{FF2B5EF4-FFF2-40B4-BE49-F238E27FC236}">
                <a16:creationId xmlns:a16="http://schemas.microsoft.com/office/drawing/2014/main" id="{5824890E-3DB3-0729-D415-2F9E61701DE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3A482C-5778-408C-83BC-D34B68AC7390}" type="slidenum">
              <a:rPr lang="nb-NO" smtClean="0"/>
              <a:t>‹#›</a:t>
            </a:fld>
            <a:endParaRPr lang="nb-NO"/>
          </a:p>
        </p:txBody>
      </p:sp>
    </p:spTree>
    <p:extLst>
      <p:ext uri="{BB962C8B-B14F-4D97-AF65-F5344CB8AC3E}">
        <p14:creationId xmlns:p14="http://schemas.microsoft.com/office/powerpoint/2010/main" val="39869396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264EF4B-BD31-CA97-3A50-42F1C249E9DE}"/>
              </a:ext>
            </a:extLst>
          </p:cNvPr>
          <p:cNvSpPr>
            <a:spLocks noGrp="1"/>
          </p:cNvSpPr>
          <p:nvPr>
            <p:ph type="ctrTitle"/>
          </p:nvPr>
        </p:nvSpPr>
        <p:spPr>
          <a:xfrm>
            <a:off x="1524000" y="1902595"/>
            <a:ext cx="9144000" cy="2387600"/>
          </a:xfrm>
        </p:spPr>
        <p:txBody>
          <a:bodyPr/>
          <a:lstStyle/>
          <a:p>
            <a:r>
              <a:rPr lang="nb-NO" b="1" dirty="0"/>
              <a:t>FLERBRUKSBYGG</a:t>
            </a:r>
          </a:p>
        </p:txBody>
      </p:sp>
      <p:sp>
        <p:nvSpPr>
          <p:cNvPr id="3" name="Undertittel 2">
            <a:extLst>
              <a:ext uri="{FF2B5EF4-FFF2-40B4-BE49-F238E27FC236}">
                <a16:creationId xmlns:a16="http://schemas.microsoft.com/office/drawing/2014/main" id="{4CD9881A-D128-55AC-B8A9-8938D6EE1DBB}"/>
              </a:ext>
            </a:extLst>
          </p:cNvPr>
          <p:cNvSpPr>
            <a:spLocks noGrp="1"/>
          </p:cNvSpPr>
          <p:nvPr>
            <p:ph type="subTitle" idx="1"/>
          </p:nvPr>
        </p:nvSpPr>
        <p:spPr>
          <a:xfrm>
            <a:off x="1524000" y="4214780"/>
            <a:ext cx="9144000" cy="1655762"/>
          </a:xfrm>
        </p:spPr>
        <p:txBody>
          <a:bodyPr/>
          <a:lstStyle/>
          <a:p>
            <a:r>
              <a:rPr lang="nb-NO" b="1" dirty="0"/>
              <a:t>VADMYRA</a:t>
            </a:r>
            <a:r>
              <a:rPr lang="nb-NO" dirty="0"/>
              <a:t> </a:t>
            </a:r>
            <a:r>
              <a:rPr lang="nb-NO" b="1" dirty="0"/>
              <a:t>BORETTSLAG</a:t>
            </a:r>
          </a:p>
        </p:txBody>
      </p:sp>
    </p:spTree>
    <p:extLst>
      <p:ext uri="{BB962C8B-B14F-4D97-AF65-F5344CB8AC3E}">
        <p14:creationId xmlns:p14="http://schemas.microsoft.com/office/powerpoint/2010/main" val="7000823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lassholder for innhold 4" descr="Et bilde som inneholder utendørs, himmel, tre, sky&#10;&#10;Automatisk generert beskrivelse">
            <a:extLst>
              <a:ext uri="{FF2B5EF4-FFF2-40B4-BE49-F238E27FC236}">
                <a16:creationId xmlns:a16="http://schemas.microsoft.com/office/drawing/2014/main" id="{49445233-8DBD-1C16-1083-03CB464E4E65}"/>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7927" b="7087"/>
          <a:stretch/>
        </p:blipFill>
        <p:spPr>
          <a:xfrm>
            <a:off x="20" y="1282"/>
            <a:ext cx="12191980" cy="6856718"/>
          </a:xfrm>
          <a:prstGeom prst="rect">
            <a:avLst/>
          </a:prstGeom>
        </p:spPr>
      </p:pic>
    </p:spTree>
    <p:extLst>
      <p:ext uri="{BB962C8B-B14F-4D97-AF65-F5344CB8AC3E}">
        <p14:creationId xmlns:p14="http://schemas.microsoft.com/office/powerpoint/2010/main" val="40003031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lassholder for innhold 4" descr="Et bilde som inneholder himmel, sky, utendørs, konstruksjon&#10;&#10;Automatisk generert beskrivelse">
            <a:extLst>
              <a:ext uri="{FF2B5EF4-FFF2-40B4-BE49-F238E27FC236}">
                <a16:creationId xmlns:a16="http://schemas.microsoft.com/office/drawing/2014/main" id="{D0ABE174-30A6-A564-8FB0-D34F066D508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9"/>
          <a:stretch/>
        </p:blipFill>
        <p:spPr>
          <a:xfrm>
            <a:off x="20" y="10"/>
            <a:ext cx="12191980" cy="6857990"/>
          </a:xfrm>
          <a:prstGeom prst="rect">
            <a:avLst/>
          </a:prstGeom>
        </p:spPr>
      </p:pic>
    </p:spTree>
    <p:extLst>
      <p:ext uri="{BB962C8B-B14F-4D97-AF65-F5344CB8AC3E}">
        <p14:creationId xmlns:p14="http://schemas.microsoft.com/office/powerpoint/2010/main" val="14513821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lassholder for innhold 4" descr="Et bilde som inneholder utendørs, sky, himmel, vei&#10;&#10;Automatisk generert beskrivelse">
            <a:extLst>
              <a:ext uri="{FF2B5EF4-FFF2-40B4-BE49-F238E27FC236}">
                <a16:creationId xmlns:a16="http://schemas.microsoft.com/office/drawing/2014/main" id="{3280952A-9DA7-DEE0-6086-CE22DD4786E3}"/>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0491" b="14523"/>
          <a:stretch/>
        </p:blipFill>
        <p:spPr>
          <a:xfrm>
            <a:off x="20" y="1282"/>
            <a:ext cx="12191980" cy="6856718"/>
          </a:xfrm>
          <a:prstGeom prst="rect">
            <a:avLst/>
          </a:prstGeom>
        </p:spPr>
      </p:pic>
    </p:spTree>
    <p:extLst>
      <p:ext uri="{BB962C8B-B14F-4D97-AF65-F5344CB8AC3E}">
        <p14:creationId xmlns:p14="http://schemas.microsoft.com/office/powerpoint/2010/main" val="38555929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F101B3CC-B49F-4CE0-B198-228D1D4285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Bilde 6" descr="Et bilde som inneholder himmel, utendørs, Eiendomsmegler, plante&#10;&#10;Automatisk generert beskrivelse">
            <a:extLst>
              <a:ext uri="{FF2B5EF4-FFF2-40B4-BE49-F238E27FC236}">
                <a16:creationId xmlns:a16="http://schemas.microsoft.com/office/drawing/2014/main" id="{6274C94E-5162-F377-DDC6-D2879DFCF983}"/>
              </a:ext>
            </a:extLst>
          </p:cNvPr>
          <p:cNvPicPr>
            <a:picLocks noChangeAspect="1"/>
          </p:cNvPicPr>
          <p:nvPr/>
        </p:nvPicPr>
        <p:blipFill rotWithShape="1">
          <a:blip r:embed="rId2">
            <a:extLst>
              <a:ext uri="{28A0092B-C50C-407E-A947-70E740481C1C}">
                <a14:useLocalDpi xmlns:a14="http://schemas.microsoft.com/office/drawing/2010/main" val="0"/>
              </a:ext>
            </a:extLst>
          </a:blip>
          <a:srcRect l="21332" r="36782" b="-1"/>
          <a:stretch/>
        </p:blipFill>
        <p:spPr>
          <a:xfrm>
            <a:off x="321734" y="557189"/>
            <a:ext cx="4276956" cy="5743616"/>
          </a:xfrm>
          <a:prstGeom prst="rect">
            <a:avLst/>
          </a:prstGeom>
        </p:spPr>
      </p:pic>
      <p:pic>
        <p:nvPicPr>
          <p:cNvPr id="5" name="Plassholder for innhold 4" descr="Et bilde som inneholder himmel, utendørs, sky, konstruksjon&#10;&#10;Automatisk generert beskrivelse">
            <a:extLst>
              <a:ext uri="{FF2B5EF4-FFF2-40B4-BE49-F238E27FC236}">
                <a16:creationId xmlns:a16="http://schemas.microsoft.com/office/drawing/2014/main" id="{AC5520DE-1865-391C-7304-7CF95C1F4D96}"/>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15244" r="15244" b="-1"/>
          <a:stretch/>
        </p:blipFill>
        <p:spPr>
          <a:xfrm>
            <a:off x="4772525" y="557189"/>
            <a:ext cx="7097742" cy="5743616"/>
          </a:xfrm>
          <a:prstGeom prst="rect">
            <a:avLst/>
          </a:prstGeom>
        </p:spPr>
      </p:pic>
    </p:spTree>
    <p:extLst>
      <p:ext uri="{BB962C8B-B14F-4D97-AF65-F5344CB8AC3E}">
        <p14:creationId xmlns:p14="http://schemas.microsoft.com/office/powerpoint/2010/main" val="37114391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lassholder for innhold 4" descr="Et bilde som inneholder utendørs, sky, gress, himmel&#10;&#10;Automatisk generert beskrivelse">
            <a:extLst>
              <a:ext uri="{FF2B5EF4-FFF2-40B4-BE49-F238E27FC236}">
                <a16:creationId xmlns:a16="http://schemas.microsoft.com/office/drawing/2014/main" id="{43743E7E-1DE3-0422-98C2-5D4DBF577C75}"/>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9818" b="5196"/>
          <a:stretch/>
        </p:blipFill>
        <p:spPr>
          <a:xfrm>
            <a:off x="20" y="1282"/>
            <a:ext cx="12191980" cy="6856718"/>
          </a:xfrm>
          <a:prstGeom prst="rect">
            <a:avLst/>
          </a:prstGeom>
        </p:spPr>
      </p:pic>
    </p:spTree>
    <p:extLst>
      <p:ext uri="{BB962C8B-B14F-4D97-AF65-F5344CB8AC3E}">
        <p14:creationId xmlns:p14="http://schemas.microsoft.com/office/powerpoint/2010/main" val="18380220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lassholder for innhold 4" descr="Et bilde som inneholder himmel, sky, utendørs&#10;&#10;Automatisk generert beskrivelse">
            <a:extLst>
              <a:ext uri="{FF2B5EF4-FFF2-40B4-BE49-F238E27FC236}">
                <a16:creationId xmlns:a16="http://schemas.microsoft.com/office/drawing/2014/main" id="{D04AD3D8-8E2A-29C8-0DA4-AC6E47B318D4}"/>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Tree>
    <p:extLst>
      <p:ext uri="{BB962C8B-B14F-4D97-AF65-F5344CB8AC3E}">
        <p14:creationId xmlns:p14="http://schemas.microsoft.com/office/powerpoint/2010/main" val="32386848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lassholder for innhold 4" descr="Et bilde som inneholder utendørs, himmel, kjøretøy, Landkjøretøy&#10;&#10;Automatisk generert beskrivelse">
            <a:extLst>
              <a:ext uri="{FF2B5EF4-FFF2-40B4-BE49-F238E27FC236}">
                <a16:creationId xmlns:a16="http://schemas.microsoft.com/office/drawing/2014/main" id="{AF974C7C-DAC7-FAFF-38FF-E1903C329383}"/>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8214" b="6800"/>
          <a:stretch/>
        </p:blipFill>
        <p:spPr>
          <a:xfrm>
            <a:off x="20" y="1282"/>
            <a:ext cx="12191980" cy="6856718"/>
          </a:xfrm>
          <a:prstGeom prst="rect">
            <a:avLst/>
          </a:prstGeom>
        </p:spPr>
      </p:pic>
    </p:spTree>
    <p:extLst>
      <p:ext uri="{BB962C8B-B14F-4D97-AF65-F5344CB8AC3E}">
        <p14:creationId xmlns:p14="http://schemas.microsoft.com/office/powerpoint/2010/main" val="27425697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lassholder for innhold 6" descr="Et bilde som inneholder hjul, utendørs, bil, dekk&#10;&#10;Automatisk generert beskrivelse">
            <a:extLst>
              <a:ext uri="{FF2B5EF4-FFF2-40B4-BE49-F238E27FC236}">
                <a16:creationId xmlns:a16="http://schemas.microsoft.com/office/drawing/2014/main" id="{46041C6D-1D5C-2E5B-F87F-D6AD7698AD96}"/>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Tree>
    <p:extLst>
      <p:ext uri="{BB962C8B-B14F-4D97-AF65-F5344CB8AC3E}">
        <p14:creationId xmlns:p14="http://schemas.microsoft.com/office/powerpoint/2010/main" val="17990097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9" name="Rectangle 30">
            <a:extLst>
              <a:ext uri="{FF2B5EF4-FFF2-40B4-BE49-F238E27FC236}">
                <a16:creationId xmlns:a16="http://schemas.microsoft.com/office/drawing/2014/main" id="{7E734232-46A8-4884-9A59-B7E3BA4BC3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Bilde 6" descr="Et bilde som inneholder utendørs, sky, himmel, tre&#10;&#10;Automatisk generert beskrivelse">
            <a:extLst>
              <a:ext uri="{FF2B5EF4-FFF2-40B4-BE49-F238E27FC236}">
                <a16:creationId xmlns:a16="http://schemas.microsoft.com/office/drawing/2014/main" id="{5BCAC423-99B7-6038-20CA-F6705863E1EF}"/>
              </a:ext>
            </a:extLst>
          </p:cNvPr>
          <p:cNvPicPr>
            <a:picLocks noChangeAspect="1"/>
          </p:cNvPicPr>
          <p:nvPr/>
        </p:nvPicPr>
        <p:blipFill rotWithShape="1">
          <a:blip r:embed="rId2">
            <a:extLst>
              <a:ext uri="{28A0092B-C50C-407E-A947-70E740481C1C}">
                <a14:useLocalDpi xmlns:a14="http://schemas.microsoft.com/office/drawing/2010/main" val="0"/>
              </a:ext>
            </a:extLst>
          </a:blip>
          <a:srcRect t="17036" r="-1" b="9508"/>
          <a:stretch/>
        </p:blipFill>
        <p:spPr>
          <a:xfrm>
            <a:off x="-3" y="-8371"/>
            <a:ext cx="8115287" cy="4470815"/>
          </a:xfrm>
          <a:prstGeom prst="rect">
            <a:avLst/>
          </a:prstGeom>
        </p:spPr>
      </p:pic>
      <p:pic>
        <p:nvPicPr>
          <p:cNvPr id="5" name="Plassholder for innhold 4" descr="Et bilde som inneholder utendørs, himmel, sky, plante&#10;&#10;Automatisk generert beskrivelse">
            <a:extLst>
              <a:ext uri="{FF2B5EF4-FFF2-40B4-BE49-F238E27FC236}">
                <a16:creationId xmlns:a16="http://schemas.microsoft.com/office/drawing/2014/main" id="{0A0F9A59-012B-3B1A-3DA1-C3D58CE0E6FE}"/>
              </a:ext>
            </a:extLst>
          </p:cNvPr>
          <p:cNvPicPr>
            <a:picLocks noChangeAspect="1"/>
          </p:cNvPicPr>
          <p:nvPr/>
        </p:nvPicPr>
        <p:blipFill rotWithShape="1">
          <a:blip r:embed="rId3">
            <a:extLst>
              <a:ext uri="{28A0092B-C50C-407E-A947-70E740481C1C}">
                <a14:useLocalDpi xmlns:a14="http://schemas.microsoft.com/office/drawing/2010/main" val="0"/>
              </a:ext>
            </a:extLst>
          </a:blip>
          <a:srcRect l="13356" r="18257" b="2"/>
          <a:stretch/>
        </p:blipFill>
        <p:spPr>
          <a:xfrm>
            <a:off x="8115292" y="-8371"/>
            <a:ext cx="4076700" cy="4470815"/>
          </a:xfrm>
          <a:prstGeom prst="rect">
            <a:avLst/>
          </a:prstGeom>
        </p:spPr>
      </p:pic>
      <p:sp>
        <p:nvSpPr>
          <p:cNvPr id="50" name="Rectangle 32">
            <a:extLst>
              <a:ext uri="{FF2B5EF4-FFF2-40B4-BE49-F238E27FC236}">
                <a16:creationId xmlns:a16="http://schemas.microsoft.com/office/drawing/2014/main" id="{D346B8D2-3218-41A5-B817-9ABFB108C6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4462444"/>
            <a:ext cx="8115290" cy="2394056"/>
          </a:xfrm>
          <a:prstGeom prst="rect">
            <a:avLst/>
          </a:prstGeom>
          <a:gradFill>
            <a:gsLst>
              <a:gs pos="10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34">
            <a:extLst>
              <a:ext uri="{FF2B5EF4-FFF2-40B4-BE49-F238E27FC236}">
                <a16:creationId xmlns:a16="http://schemas.microsoft.com/office/drawing/2014/main" id="{88D6B9EF-FF47-487C-8B82-F9F2B9A54A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4460944"/>
            <a:ext cx="8115285" cy="2397055"/>
          </a:xfrm>
          <a:prstGeom prst="rect">
            <a:avLst/>
          </a:prstGeom>
          <a:gradFill>
            <a:gsLst>
              <a:gs pos="7000">
                <a:srgbClr val="000000">
                  <a:alpha val="49000"/>
                </a:srgbClr>
              </a:gs>
              <a:gs pos="67000">
                <a:schemeClr val="accent1">
                  <a:lumMod val="75000"/>
                  <a:alpha val="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8B2307A4-5EBA-A41B-48CA-96681BC226D6}"/>
              </a:ext>
            </a:extLst>
          </p:cNvPr>
          <p:cNvSpPr>
            <a:spLocks noGrp="1"/>
          </p:cNvSpPr>
          <p:nvPr>
            <p:ph type="title"/>
          </p:nvPr>
        </p:nvSpPr>
        <p:spPr>
          <a:xfrm>
            <a:off x="695739" y="4768553"/>
            <a:ext cx="6867289" cy="1115412"/>
          </a:xfrm>
        </p:spPr>
        <p:txBody>
          <a:bodyPr vert="horz" lIns="91440" tIns="45720" rIns="91440" bIns="45720" rtlCol="0" anchor="b">
            <a:normAutofit/>
          </a:bodyPr>
          <a:lstStyle/>
          <a:p>
            <a:r>
              <a:rPr lang="en-US" sz="4000" b="1" kern="1200">
                <a:solidFill>
                  <a:srgbClr val="FFFFFF"/>
                </a:solidFill>
                <a:latin typeface="+mj-lt"/>
                <a:ea typeface="+mj-ea"/>
                <a:cs typeface="+mj-cs"/>
              </a:rPr>
              <a:t>Ballbinge og endring på lekeplass</a:t>
            </a:r>
          </a:p>
        </p:txBody>
      </p:sp>
      <p:pic>
        <p:nvPicPr>
          <p:cNvPr id="9" name="Bilde 8" descr="Et bilde som inneholder utendørs, sky, himmel, tre&#10;&#10;Automatisk generert beskrivelse">
            <a:extLst>
              <a:ext uri="{FF2B5EF4-FFF2-40B4-BE49-F238E27FC236}">
                <a16:creationId xmlns:a16="http://schemas.microsoft.com/office/drawing/2014/main" id="{6FBA6E69-A540-0084-9941-061A573AA71F}"/>
              </a:ext>
            </a:extLst>
          </p:cNvPr>
          <p:cNvPicPr>
            <a:picLocks noChangeAspect="1"/>
          </p:cNvPicPr>
          <p:nvPr/>
        </p:nvPicPr>
        <p:blipFill rotWithShape="1">
          <a:blip r:embed="rId4">
            <a:extLst>
              <a:ext uri="{28A0092B-C50C-407E-A947-70E740481C1C}">
                <a14:useLocalDpi xmlns:a14="http://schemas.microsoft.com/office/drawing/2010/main" val="0"/>
              </a:ext>
            </a:extLst>
          </a:blip>
          <a:srcRect t="12361" r="2" b="8751"/>
          <a:stretch/>
        </p:blipFill>
        <p:spPr>
          <a:xfrm>
            <a:off x="8115292" y="4454317"/>
            <a:ext cx="4076700" cy="2412053"/>
          </a:xfrm>
          <a:prstGeom prst="rect">
            <a:avLst/>
          </a:prstGeom>
        </p:spPr>
      </p:pic>
    </p:spTree>
    <p:extLst>
      <p:ext uri="{BB962C8B-B14F-4D97-AF65-F5344CB8AC3E}">
        <p14:creationId xmlns:p14="http://schemas.microsoft.com/office/powerpoint/2010/main" val="722223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FAC97F45-0793-C034-95A3-826478C3BCD9}"/>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b="1" kern="1200" dirty="0" err="1">
                <a:solidFill>
                  <a:schemeClr val="bg1"/>
                </a:solidFill>
                <a:latin typeface="+mj-lt"/>
                <a:ea typeface="+mj-ea"/>
                <a:cs typeface="+mj-cs"/>
              </a:rPr>
              <a:t>Fremdrift</a:t>
            </a:r>
            <a:endParaRPr lang="en-US" sz="3200" b="1" kern="1200" dirty="0">
              <a:solidFill>
                <a:schemeClr val="bg1"/>
              </a:solidFill>
              <a:latin typeface="+mj-lt"/>
              <a:ea typeface="+mj-ea"/>
              <a:cs typeface="+mj-cs"/>
            </a:endParaRPr>
          </a:p>
        </p:txBody>
      </p:sp>
      <p:pic>
        <p:nvPicPr>
          <p:cNvPr id="5" name="Plassholder for innhold 4" descr="Et bilde som inneholder tekst, skjermbilde, nummer, line&#10;&#10;Automatisk generert beskrivelse">
            <a:extLst>
              <a:ext uri="{FF2B5EF4-FFF2-40B4-BE49-F238E27FC236}">
                <a16:creationId xmlns:a16="http://schemas.microsoft.com/office/drawing/2014/main" id="{42462641-28DD-0467-6620-04E615B69AB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56586" y="1675227"/>
            <a:ext cx="10278828" cy="4394199"/>
          </a:xfrm>
          <a:prstGeom prst="rect">
            <a:avLst/>
          </a:prstGeom>
        </p:spPr>
      </p:pic>
    </p:spTree>
    <p:extLst>
      <p:ext uri="{BB962C8B-B14F-4D97-AF65-F5344CB8AC3E}">
        <p14:creationId xmlns:p14="http://schemas.microsoft.com/office/powerpoint/2010/main" val="27208180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FAC97F45-0793-C034-95A3-826478C3BCD9}"/>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nb-NO" sz="3200" b="1" dirty="0">
                <a:solidFill>
                  <a:schemeClr val="bg1"/>
                </a:solidFill>
              </a:rPr>
              <a:t>Forprosjekt: Flerbruksbygg </a:t>
            </a:r>
            <a:endParaRPr lang="en-US" sz="3200" b="1" kern="1200" dirty="0">
              <a:solidFill>
                <a:schemeClr val="bg1"/>
              </a:solidFill>
              <a:latin typeface="+mj-lt"/>
              <a:ea typeface="+mj-ea"/>
              <a:cs typeface="+mj-cs"/>
            </a:endParaRPr>
          </a:p>
        </p:txBody>
      </p:sp>
      <p:sp>
        <p:nvSpPr>
          <p:cNvPr id="4" name="Plassholder for innhold 3">
            <a:extLst>
              <a:ext uri="{FF2B5EF4-FFF2-40B4-BE49-F238E27FC236}">
                <a16:creationId xmlns:a16="http://schemas.microsoft.com/office/drawing/2014/main" id="{B6691FC3-E75E-4580-9DAE-94320160F7FD}"/>
              </a:ext>
            </a:extLst>
          </p:cNvPr>
          <p:cNvSpPr>
            <a:spLocks noGrp="1"/>
          </p:cNvSpPr>
          <p:nvPr>
            <p:ph idx="1"/>
          </p:nvPr>
        </p:nvSpPr>
        <p:spPr/>
        <p:txBody>
          <a:bodyPr>
            <a:normAutofit fontScale="85000" lnSpcReduction="20000"/>
          </a:bodyPr>
          <a:lstStyle/>
          <a:p>
            <a:r>
              <a:rPr lang="nb-NO" sz="2800" dirty="0">
                <a:effectLst/>
                <a:ea typeface="Calibri" panose="020F0502020204030204" pitchFamily="34" charset="0"/>
                <a:cs typeface="Arial" panose="020B0604020202020204" pitchFamily="34" charset="0"/>
              </a:rPr>
              <a:t>Styret har det siste året sett på muligheten for å sette opp et nytt bygg som skal inneholde kontor, vaktmestergarasje og verksted, nytt selskapslokale, hobbyrom og soverom for utleie.</a:t>
            </a:r>
            <a:endParaRPr lang="nb-NO" sz="2800" dirty="0">
              <a:effectLst/>
              <a:ea typeface="Calibri" panose="020F0502020204030204" pitchFamily="34" charset="0"/>
              <a:cs typeface="Times New Roman" panose="02020603050405020304" pitchFamily="18" charset="0"/>
            </a:endParaRPr>
          </a:p>
          <a:p>
            <a:r>
              <a:rPr lang="nb-NO" sz="2800" kern="0" dirty="0">
                <a:effectLst/>
                <a:ea typeface="Calibri" panose="020F0502020204030204" pitchFamily="34" charset="0"/>
              </a:rPr>
              <a:t>Bakgrunnen for dette er det flere årsaker til. Hovedgrunnen er regulatoriske lov krav, men også muligheten for å øke tilbudet til beboerne.</a:t>
            </a:r>
            <a:endParaRPr lang="nb-NO" sz="2800" kern="0" dirty="0">
              <a:ea typeface="Calibri" panose="020F0502020204030204" pitchFamily="34" charset="0"/>
            </a:endParaRPr>
          </a:p>
          <a:p>
            <a:r>
              <a:rPr lang="nb-NO" sz="2800" kern="0" dirty="0">
                <a:effectLst/>
                <a:ea typeface="Calibri" panose="020F0502020204030204" pitchFamily="34" charset="0"/>
              </a:rPr>
              <a:t>Vi har ikke garderober eller dusj for ansatte eller innleid personell. Vi har hatt tilfeller der ansatte har fått søl/væske over seg fra både kloakk og bossanlegget, der de ansatte må reise hjem for å dusje og bytte klær. Dette er grove avvik </a:t>
            </a:r>
            <a:r>
              <a:rPr lang="nb-NO" sz="2800" kern="0" dirty="0" err="1">
                <a:effectLst/>
                <a:ea typeface="Calibri" panose="020F0502020204030204" pitchFamily="34" charset="0"/>
              </a:rPr>
              <a:t>ihht</a:t>
            </a:r>
            <a:r>
              <a:rPr lang="nb-NO" sz="2800" kern="0" dirty="0">
                <a:effectLst/>
                <a:ea typeface="Calibri" panose="020F0502020204030204" pitchFamily="34" charset="0"/>
              </a:rPr>
              <a:t> HMS reglementet og arbeidsmiljøloven.</a:t>
            </a:r>
          </a:p>
          <a:p>
            <a:r>
              <a:rPr lang="nb-NO" sz="2800" kern="0" dirty="0">
                <a:effectLst/>
                <a:ea typeface="Calibri" panose="020F0502020204030204" pitchFamily="34" charset="0"/>
              </a:rPr>
              <a:t>Den eksisterende garasjen vi har i dag som står nede på nederste parkeringsplassen i </a:t>
            </a:r>
            <a:r>
              <a:rPr lang="nb-NO" sz="2800" kern="0" dirty="0" err="1">
                <a:effectLst/>
                <a:ea typeface="Calibri" panose="020F0502020204030204" pitchFamily="34" charset="0"/>
              </a:rPr>
              <a:t>Lynfaret</a:t>
            </a:r>
            <a:r>
              <a:rPr lang="nb-NO" sz="2800" kern="0" dirty="0">
                <a:effectLst/>
                <a:ea typeface="Calibri" panose="020F0502020204030204" pitchFamily="34" charset="0"/>
              </a:rPr>
              <a:t> er i så dårlig forfatning og må uansett oppgraderes hvis vi ikke bygger nytt. En ny garasje i nytt bygg vil bli vesentlig mindre.</a:t>
            </a:r>
            <a:br>
              <a:rPr lang="nb-NO" sz="2800" kern="0" dirty="0">
                <a:effectLst/>
                <a:ea typeface="Calibri" panose="020F0502020204030204" pitchFamily="34" charset="0"/>
              </a:rPr>
            </a:br>
            <a:r>
              <a:rPr lang="nb-NO" sz="2800" kern="0" dirty="0">
                <a:effectLst/>
                <a:ea typeface="Calibri" panose="020F0502020204030204" pitchFamily="34" charset="0"/>
              </a:rPr>
              <a:t>Den gamle garasjen er planlagt revet, her er det ønskelig å lage flere parkeringsplasser, samt et lite bygg til bosscontaineren</a:t>
            </a:r>
            <a:endParaRPr lang="nb-NO" dirty="0"/>
          </a:p>
        </p:txBody>
      </p:sp>
    </p:spTree>
    <p:extLst>
      <p:ext uri="{BB962C8B-B14F-4D97-AF65-F5344CB8AC3E}">
        <p14:creationId xmlns:p14="http://schemas.microsoft.com/office/powerpoint/2010/main" val="38805705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B6F9C9F4-C757-BCFF-3F2F-AAE0505EC249}"/>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nb-NO" sz="3200" b="1" dirty="0">
                <a:solidFill>
                  <a:schemeClr val="bg1"/>
                </a:solidFill>
              </a:rPr>
              <a:t>Innspill/spørsmål fra beboere</a:t>
            </a:r>
            <a:endParaRPr lang="en-US" sz="3200" b="1" kern="1200" dirty="0">
              <a:solidFill>
                <a:schemeClr val="bg1"/>
              </a:solidFill>
              <a:latin typeface="+mj-lt"/>
              <a:ea typeface="+mj-ea"/>
              <a:cs typeface="+mj-cs"/>
            </a:endParaRPr>
          </a:p>
        </p:txBody>
      </p:sp>
      <p:sp>
        <p:nvSpPr>
          <p:cNvPr id="4" name="Plassholder for innhold 3">
            <a:extLst>
              <a:ext uri="{FF2B5EF4-FFF2-40B4-BE49-F238E27FC236}">
                <a16:creationId xmlns:a16="http://schemas.microsoft.com/office/drawing/2014/main" id="{17513721-5E71-2126-7C59-332E55116667}"/>
              </a:ext>
            </a:extLst>
          </p:cNvPr>
          <p:cNvSpPr>
            <a:spLocks noGrp="1"/>
          </p:cNvSpPr>
          <p:nvPr>
            <p:ph idx="1"/>
          </p:nvPr>
        </p:nvSpPr>
        <p:spPr/>
        <p:txBody>
          <a:bodyPr>
            <a:normAutofit fontScale="92500" lnSpcReduction="10000"/>
          </a:bodyPr>
          <a:lstStyle/>
          <a:p>
            <a:r>
              <a:rPr lang="nb-NO" dirty="0"/>
              <a:t>Om man skal tilbakestille storstua til leiligheter igjen eller beholde utleielokalet. </a:t>
            </a:r>
            <a:br>
              <a:rPr lang="nb-NO" dirty="0"/>
            </a:br>
            <a:r>
              <a:rPr lang="nb-NO" dirty="0"/>
              <a:t>- Her er det tatt en vurdering på at et nytt selskapslokale vil tilfredsstille behovet som er, og forhåpentligvis mer til. Og felleskostnadene på to nye leiligheter vil være en inntekt for borettslaget, samt selve salget. </a:t>
            </a:r>
          </a:p>
          <a:p>
            <a:r>
              <a:rPr lang="nb-NO" dirty="0"/>
              <a:t>Det er kommet spørsmål i forhold til økonomien, spesielt forskjell på fellesgjeld og felleskostnader som er besvart. </a:t>
            </a:r>
          </a:p>
          <a:p>
            <a:r>
              <a:rPr lang="nb-NO" dirty="0"/>
              <a:t>Kommet innspill til flere bad på utleiedelen, slik at man ikke må dele</a:t>
            </a:r>
            <a:br>
              <a:rPr lang="nb-NO" dirty="0"/>
            </a:br>
            <a:r>
              <a:rPr lang="nb-NO" dirty="0"/>
              <a:t>- Der har det blitt tegnet inn et bad til, slik at de største rommene har hvert sitt bad, mens de minste fortsatt deler (plassmangel). </a:t>
            </a:r>
          </a:p>
          <a:p>
            <a:r>
              <a:rPr lang="nb-NO" dirty="0"/>
              <a:t>Hvorfor det ikke er kjøkkenkrok/oppholdsrom </a:t>
            </a:r>
            <a:r>
              <a:rPr lang="nb-NO"/>
              <a:t>på utleiedelen</a:t>
            </a:r>
            <a:endParaRPr lang="nb-NO" dirty="0"/>
          </a:p>
        </p:txBody>
      </p:sp>
    </p:spTree>
    <p:extLst>
      <p:ext uri="{BB962C8B-B14F-4D97-AF65-F5344CB8AC3E}">
        <p14:creationId xmlns:p14="http://schemas.microsoft.com/office/powerpoint/2010/main" val="3445575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B6F9C9F4-C757-BCFF-3F2F-AAE0505EC249}"/>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nb-NO" sz="3200" b="1" dirty="0">
                <a:solidFill>
                  <a:schemeClr val="bg1"/>
                </a:solidFill>
              </a:rPr>
              <a:t>Innspill/spørsmål fra beboere</a:t>
            </a:r>
            <a:endParaRPr lang="en-US" sz="3200" b="1" kern="1200" dirty="0">
              <a:solidFill>
                <a:schemeClr val="bg1"/>
              </a:solidFill>
              <a:latin typeface="+mj-lt"/>
              <a:ea typeface="+mj-ea"/>
              <a:cs typeface="+mj-cs"/>
            </a:endParaRPr>
          </a:p>
        </p:txBody>
      </p:sp>
      <p:sp>
        <p:nvSpPr>
          <p:cNvPr id="4" name="Plassholder for innhold 3">
            <a:extLst>
              <a:ext uri="{FF2B5EF4-FFF2-40B4-BE49-F238E27FC236}">
                <a16:creationId xmlns:a16="http://schemas.microsoft.com/office/drawing/2014/main" id="{17513721-5E71-2126-7C59-332E55116667}"/>
              </a:ext>
            </a:extLst>
          </p:cNvPr>
          <p:cNvSpPr>
            <a:spLocks noGrp="1"/>
          </p:cNvSpPr>
          <p:nvPr>
            <p:ph idx="1"/>
          </p:nvPr>
        </p:nvSpPr>
        <p:spPr/>
        <p:txBody>
          <a:bodyPr/>
          <a:lstStyle/>
          <a:p>
            <a:r>
              <a:rPr lang="nb-NO" dirty="0"/>
              <a:t>Kommet innspill på hva de ulike rommene bør utstyres med</a:t>
            </a:r>
            <a:br>
              <a:rPr lang="nb-NO" dirty="0"/>
            </a:br>
            <a:r>
              <a:rPr lang="nb-NO" dirty="0"/>
              <a:t>- Dette blir tatt med i videre planlegging</a:t>
            </a:r>
          </a:p>
          <a:p>
            <a:r>
              <a:rPr lang="nb-NO" dirty="0"/>
              <a:t>Kommet ønske om uteareal til selskapslokalet</a:t>
            </a:r>
            <a:br>
              <a:rPr lang="nb-NO" dirty="0"/>
            </a:br>
            <a:r>
              <a:rPr lang="nb-NO" dirty="0"/>
              <a:t>- Plassmangel</a:t>
            </a:r>
          </a:p>
          <a:p>
            <a:r>
              <a:rPr lang="nb-NO" dirty="0"/>
              <a:t>Kommet ønske om et «</a:t>
            </a:r>
            <a:r>
              <a:rPr lang="nb-NO" dirty="0" err="1"/>
              <a:t>take-away</a:t>
            </a:r>
            <a:r>
              <a:rPr lang="nb-NO" dirty="0"/>
              <a:t>» sted i bygget</a:t>
            </a:r>
            <a:br>
              <a:rPr lang="nb-NO" dirty="0"/>
            </a:br>
            <a:r>
              <a:rPr lang="nb-NO" dirty="0"/>
              <a:t>- Reguleringsplaner og økonomi</a:t>
            </a:r>
          </a:p>
          <a:p>
            <a:r>
              <a:rPr lang="nb-NO" dirty="0"/>
              <a:t>Ønske at leie inkluderer vask, sengetøy og </a:t>
            </a:r>
            <a:r>
              <a:rPr lang="nb-NO" dirty="0" err="1"/>
              <a:t>hånduker</a:t>
            </a:r>
            <a:r>
              <a:rPr lang="nb-NO" dirty="0"/>
              <a:t> </a:t>
            </a:r>
          </a:p>
          <a:p>
            <a:r>
              <a:rPr lang="nb-NO" dirty="0"/>
              <a:t>Ønske om mest mulig automatisert booking og bruk</a:t>
            </a:r>
          </a:p>
        </p:txBody>
      </p:sp>
    </p:spTree>
    <p:extLst>
      <p:ext uri="{BB962C8B-B14F-4D97-AF65-F5344CB8AC3E}">
        <p14:creationId xmlns:p14="http://schemas.microsoft.com/office/powerpoint/2010/main" val="28775721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0AD4BA5-4856-3ED3-368C-C96C933F7CED}"/>
              </a:ext>
            </a:extLst>
          </p:cNvPr>
          <p:cNvSpPr>
            <a:spLocks noGrp="1"/>
          </p:cNvSpPr>
          <p:nvPr>
            <p:ph type="title"/>
          </p:nvPr>
        </p:nvSpPr>
        <p:spPr>
          <a:xfrm>
            <a:off x="838200" y="2457161"/>
            <a:ext cx="10515600" cy="1325563"/>
          </a:xfrm>
        </p:spPr>
        <p:txBody>
          <a:bodyPr/>
          <a:lstStyle/>
          <a:p>
            <a:pPr algn="ctr"/>
            <a:r>
              <a:rPr lang="nb-NO" b="1" dirty="0"/>
              <a:t>Åpne PDF – Plantegning </a:t>
            </a:r>
          </a:p>
        </p:txBody>
      </p:sp>
    </p:spTree>
    <p:extLst>
      <p:ext uri="{BB962C8B-B14F-4D97-AF65-F5344CB8AC3E}">
        <p14:creationId xmlns:p14="http://schemas.microsoft.com/office/powerpoint/2010/main" val="29377553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lassholder for innhold 4" descr="Et bilde som inneholder Font, Grafikk, grafisk design, logo&#10;&#10;Automatisk generert beskrivelse">
            <a:extLst>
              <a:ext uri="{FF2B5EF4-FFF2-40B4-BE49-F238E27FC236}">
                <a16:creationId xmlns:a16="http://schemas.microsoft.com/office/drawing/2014/main" id="{9A1754DE-4330-3FDE-1E40-BCCC657E007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35438" y="960438"/>
            <a:ext cx="6994525" cy="1246188"/>
          </a:xfrm>
        </p:spPr>
      </p:pic>
      <p:pic>
        <p:nvPicPr>
          <p:cNvPr id="14" name="Bilde 13" descr="Et bilde som inneholder Grafikk, Font, skjermbilde, natt&#10;&#10;Automatisk generert beskrivelse">
            <a:extLst>
              <a:ext uri="{FF2B5EF4-FFF2-40B4-BE49-F238E27FC236}">
                <a16:creationId xmlns:a16="http://schemas.microsoft.com/office/drawing/2014/main" id="{BE195140-8590-6120-A1A2-AC53AFCC2A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5438" y="2265363"/>
            <a:ext cx="6994525" cy="1581150"/>
          </a:xfrm>
          <a:prstGeom prst="rect">
            <a:avLst/>
          </a:prstGeom>
        </p:spPr>
      </p:pic>
      <p:pic>
        <p:nvPicPr>
          <p:cNvPr id="7" name="Bilde 6" descr="Et bilde som inneholder Font, Grafikk, logo, grafisk design">
            <a:extLst>
              <a:ext uri="{FF2B5EF4-FFF2-40B4-BE49-F238E27FC236}">
                <a16:creationId xmlns:a16="http://schemas.microsoft.com/office/drawing/2014/main" id="{FA8DBF62-A269-EB27-D541-7C863A697B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35439" y="3905251"/>
            <a:ext cx="6892780" cy="1957074"/>
          </a:xfrm>
          <a:prstGeom prst="rect">
            <a:avLst/>
          </a:prstGeom>
        </p:spPr>
      </p:pic>
      <p:sp>
        <p:nvSpPr>
          <p:cNvPr id="2" name="Tittel 1">
            <a:extLst>
              <a:ext uri="{FF2B5EF4-FFF2-40B4-BE49-F238E27FC236}">
                <a16:creationId xmlns:a16="http://schemas.microsoft.com/office/drawing/2014/main" id="{B6F9C9F4-C757-BCFF-3F2F-AAE0505EC249}"/>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000" b="1" kern="1200">
                <a:solidFill>
                  <a:srgbClr val="FFFFFF"/>
                </a:solidFill>
                <a:latin typeface="+mj-lt"/>
                <a:ea typeface="+mj-ea"/>
                <a:cs typeface="+mj-cs"/>
              </a:rPr>
              <a:t>Prosjektgruppen</a:t>
            </a:r>
          </a:p>
        </p:txBody>
      </p:sp>
    </p:spTree>
    <p:extLst>
      <p:ext uri="{BB962C8B-B14F-4D97-AF65-F5344CB8AC3E}">
        <p14:creationId xmlns:p14="http://schemas.microsoft.com/office/powerpoint/2010/main" val="17474425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B6F9C9F4-C757-BCFF-3F2F-AAE0505EC249}"/>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b="1" kern="1200" dirty="0" err="1">
                <a:solidFill>
                  <a:schemeClr val="bg1"/>
                </a:solidFill>
                <a:latin typeface="+mj-lt"/>
                <a:ea typeface="+mj-ea"/>
                <a:cs typeface="+mj-cs"/>
              </a:rPr>
              <a:t>Lokasjon</a:t>
            </a:r>
            <a:endParaRPr lang="en-US" sz="3200" b="1" kern="1200" dirty="0">
              <a:solidFill>
                <a:schemeClr val="bg1"/>
              </a:solidFill>
              <a:latin typeface="+mj-lt"/>
              <a:ea typeface="+mj-ea"/>
              <a:cs typeface="+mj-cs"/>
            </a:endParaRPr>
          </a:p>
        </p:txBody>
      </p:sp>
      <p:pic>
        <p:nvPicPr>
          <p:cNvPr id="5" name="Plassholder for innhold 4" descr="Et bilde som inneholder kart, sketch, tekst, plan&#10;&#10;Automatisk generert beskrivelse">
            <a:extLst>
              <a:ext uri="{FF2B5EF4-FFF2-40B4-BE49-F238E27FC236}">
                <a16:creationId xmlns:a16="http://schemas.microsoft.com/office/drawing/2014/main" id="{2FFC37C6-0F01-2B61-1B59-DE995C09B2B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71083" y="1396588"/>
            <a:ext cx="7649833" cy="5297510"/>
          </a:xfrm>
          <a:prstGeom prst="rect">
            <a:avLst/>
          </a:prstGeom>
        </p:spPr>
      </p:pic>
    </p:spTree>
    <p:extLst>
      <p:ext uri="{BB962C8B-B14F-4D97-AF65-F5344CB8AC3E}">
        <p14:creationId xmlns:p14="http://schemas.microsoft.com/office/powerpoint/2010/main" val="14614894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lassholder for innhold 4" descr="Et bilde som inneholder himmel, sky, konstruksjon, utendørs&#10;&#10;Automatisk generert beskrivelse">
            <a:extLst>
              <a:ext uri="{FF2B5EF4-FFF2-40B4-BE49-F238E27FC236}">
                <a16:creationId xmlns:a16="http://schemas.microsoft.com/office/drawing/2014/main" id="{D041D2D3-18C1-11D2-FEB2-FACE4E5F5C85}"/>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9"/>
          <a:stretch/>
        </p:blipFill>
        <p:spPr>
          <a:xfrm>
            <a:off x="20" y="10"/>
            <a:ext cx="12191980" cy="6857990"/>
          </a:xfrm>
          <a:prstGeom prst="rect">
            <a:avLst/>
          </a:prstGeom>
        </p:spPr>
      </p:pic>
    </p:spTree>
    <p:extLst>
      <p:ext uri="{BB962C8B-B14F-4D97-AF65-F5344CB8AC3E}">
        <p14:creationId xmlns:p14="http://schemas.microsoft.com/office/powerpoint/2010/main" val="21249066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lassholder for innhold 4" descr="Et bilde som inneholder himmel, sky, konstruksjon, utendørs&#10;&#10;Automatisk generert beskrivelse">
            <a:extLst>
              <a:ext uri="{FF2B5EF4-FFF2-40B4-BE49-F238E27FC236}">
                <a16:creationId xmlns:a16="http://schemas.microsoft.com/office/drawing/2014/main" id="{E3B58595-B9F7-00FD-8740-99C92E1A1914}"/>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pic>
        <p:nvPicPr>
          <p:cNvPr id="7" name="Bilde 6" descr="Et bilde som inneholder himmel, utendørs, Eiendomsmegler, plante&#10;&#10;Automatisk generert beskrivelse">
            <a:extLst>
              <a:ext uri="{FF2B5EF4-FFF2-40B4-BE49-F238E27FC236}">
                <a16:creationId xmlns:a16="http://schemas.microsoft.com/office/drawing/2014/main" id="{5B2E439F-08F7-643F-B078-467EC530EB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727755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FAC97F45-0793-C034-95A3-826478C3BCD9}"/>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nb-NO" sz="3200" b="1" dirty="0">
                <a:solidFill>
                  <a:schemeClr val="bg1"/>
                </a:solidFill>
              </a:rPr>
              <a:t>Status </a:t>
            </a:r>
            <a:endParaRPr lang="en-US" sz="3200" b="1" kern="1200" dirty="0">
              <a:solidFill>
                <a:schemeClr val="bg1"/>
              </a:solidFill>
              <a:latin typeface="+mj-lt"/>
              <a:ea typeface="+mj-ea"/>
              <a:cs typeface="+mj-cs"/>
            </a:endParaRPr>
          </a:p>
        </p:txBody>
      </p:sp>
      <p:sp>
        <p:nvSpPr>
          <p:cNvPr id="4" name="Plassholder for innhold 3">
            <a:extLst>
              <a:ext uri="{FF2B5EF4-FFF2-40B4-BE49-F238E27FC236}">
                <a16:creationId xmlns:a16="http://schemas.microsoft.com/office/drawing/2014/main" id="{B6691FC3-E75E-4580-9DAE-94320160F7FD}"/>
              </a:ext>
            </a:extLst>
          </p:cNvPr>
          <p:cNvSpPr>
            <a:spLocks noGrp="1"/>
          </p:cNvSpPr>
          <p:nvPr>
            <p:ph idx="1"/>
          </p:nvPr>
        </p:nvSpPr>
        <p:spPr/>
        <p:txBody>
          <a:bodyPr/>
          <a:lstStyle/>
          <a:p>
            <a:r>
              <a:rPr lang="nb-NO" dirty="0"/>
              <a:t>Plantegninger er ferdigstilt</a:t>
            </a:r>
          </a:p>
          <a:p>
            <a:r>
              <a:rPr lang="nb-NO" dirty="0"/>
              <a:t>Nabovarsel ble sendt ut 14.06.2023</a:t>
            </a:r>
          </a:p>
          <a:p>
            <a:r>
              <a:rPr lang="nb-NO" dirty="0"/>
              <a:t>Rammesøknad blir sendt etter nabovarsel fristen er gått ut</a:t>
            </a:r>
          </a:p>
          <a:p>
            <a:r>
              <a:rPr lang="nb-NO" dirty="0"/>
              <a:t>Samtidig vil prosessen med utarbeidelse av konkurransegrunnlag og forprosjekt foregå</a:t>
            </a:r>
          </a:p>
          <a:p>
            <a:r>
              <a:rPr lang="nb-NO" dirty="0"/>
              <a:t>Det hentes inn ulike tilbud</a:t>
            </a:r>
          </a:p>
          <a:p>
            <a:r>
              <a:rPr lang="nb-NO" dirty="0"/>
              <a:t>Presentasjon på en ekstraordinær generalforsamling oktober/november/</a:t>
            </a:r>
          </a:p>
          <a:p>
            <a:r>
              <a:rPr lang="nb-NO" dirty="0"/>
              <a:t>Kontraktinngåelse desember</a:t>
            </a:r>
          </a:p>
        </p:txBody>
      </p:sp>
    </p:spTree>
    <p:extLst>
      <p:ext uri="{BB962C8B-B14F-4D97-AF65-F5344CB8AC3E}">
        <p14:creationId xmlns:p14="http://schemas.microsoft.com/office/powerpoint/2010/main" val="37711210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lassholder for innhold 4" descr="Et bilde som inneholder himmel, sky, konstruksjon, eiendom&#10;&#10;Automatisk generert beskrivelse">
            <a:extLst>
              <a:ext uri="{FF2B5EF4-FFF2-40B4-BE49-F238E27FC236}">
                <a16:creationId xmlns:a16="http://schemas.microsoft.com/office/drawing/2014/main" id="{7882D907-E50A-BE6B-28DD-A1DAB06C3756}"/>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4044" b="3"/>
          <a:stretch/>
        </p:blipFill>
        <p:spPr>
          <a:xfrm>
            <a:off x="5419264" y="3265080"/>
            <a:ext cx="6129269" cy="3592925"/>
          </a:xfrm>
          <a:prstGeom prst="rect">
            <a:avLst/>
          </a:prstGeom>
        </p:spPr>
      </p:pic>
      <p:pic>
        <p:nvPicPr>
          <p:cNvPr id="7" name="Bilde 6" descr="Et bilde som inneholder himmel, sky, utendørs, tre&#10;&#10;Automatisk generert beskrivelse">
            <a:extLst>
              <a:ext uri="{FF2B5EF4-FFF2-40B4-BE49-F238E27FC236}">
                <a16:creationId xmlns:a16="http://schemas.microsoft.com/office/drawing/2014/main" id="{BC1F90A4-E255-1358-6027-B7F257723504}"/>
              </a:ext>
            </a:extLst>
          </p:cNvPr>
          <p:cNvPicPr>
            <a:picLocks noChangeAspect="1"/>
          </p:cNvPicPr>
          <p:nvPr/>
        </p:nvPicPr>
        <p:blipFill rotWithShape="1">
          <a:blip r:embed="rId3">
            <a:extLst>
              <a:ext uri="{28A0092B-C50C-407E-A947-70E740481C1C}">
                <a14:useLocalDpi xmlns:a14="http://schemas.microsoft.com/office/drawing/2010/main" val="0"/>
              </a:ext>
            </a:extLst>
          </a:blip>
          <a:srcRect l="11370" r="1345" b="-2"/>
          <a:stretch/>
        </p:blipFill>
        <p:spPr>
          <a:xfrm>
            <a:off x="643467" y="-5"/>
            <a:ext cx="6082711" cy="3920044"/>
          </a:xfrm>
          <a:custGeom>
            <a:avLst/>
            <a:gdLst/>
            <a:ahLst/>
            <a:cxnLst/>
            <a:rect l="l" t="t" r="r" b="b"/>
            <a:pathLst>
              <a:path w="6082711" h="3920044">
                <a:moveTo>
                  <a:pt x="0" y="0"/>
                </a:moveTo>
                <a:lnTo>
                  <a:pt x="6082711" y="0"/>
                </a:lnTo>
                <a:lnTo>
                  <a:pt x="6082711" y="3103225"/>
                </a:lnTo>
                <a:lnTo>
                  <a:pt x="4614930" y="3103225"/>
                </a:lnTo>
                <a:lnTo>
                  <a:pt x="4614930" y="3920044"/>
                </a:lnTo>
                <a:lnTo>
                  <a:pt x="0" y="3920044"/>
                </a:lnTo>
                <a:close/>
              </a:path>
            </a:pathLst>
          </a:custGeom>
        </p:spPr>
      </p:pic>
      <p:sp>
        <p:nvSpPr>
          <p:cNvPr id="19" name="Rectangle 18">
            <a:extLst>
              <a:ext uri="{FF2B5EF4-FFF2-40B4-BE49-F238E27FC236}">
                <a16:creationId xmlns:a16="http://schemas.microsoft.com/office/drawing/2014/main" id="{E97C36FC-DEAA-4DCA-B0AB-7F9357FA40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87045" y="643467"/>
            <a:ext cx="4661488" cy="2460741"/>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278C38CD-A630-49FF-8417-6792A2B13F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8" y="4080063"/>
            <a:ext cx="4614930" cy="2156145"/>
          </a:xfrm>
          <a:prstGeom prst="rect">
            <a:avLst/>
          </a:prstGeom>
          <a:solidFill>
            <a:schemeClr val="tx1">
              <a:lumMod val="50000"/>
              <a:lumOff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814791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lassholder for innhold 4" descr="Et bilde som inneholder gress, utendørs, sky, himmel&#10;&#10;Automatisk generert beskrivelse">
            <a:extLst>
              <a:ext uri="{FF2B5EF4-FFF2-40B4-BE49-F238E27FC236}">
                <a16:creationId xmlns:a16="http://schemas.microsoft.com/office/drawing/2014/main" id="{BBF00C4D-DDE4-0B19-C15C-6B1B9222684F}"/>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6080" b="8934"/>
          <a:stretch/>
        </p:blipFill>
        <p:spPr>
          <a:xfrm>
            <a:off x="20" y="1282"/>
            <a:ext cx="12191980" cy="6856718"/>
          </a:xfrm>
          <a:prstGeom prst="rect">
            <a:avLst/>
          </a:prstGeom>
        </p:spPr>
      </p:pic>
    </p:spTree>
    <p:extLst>
      <p:ext uri="{BB962C8B-B14F-4D97-AF65-F5344CB8AC3E}">
        <p14:creationId xmlns:p14="http://schemas.microsoft.com/office/powerpoint/2010/main" val="32101566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3" name="Plassholder for innhold 12" descr="Et bilde som inneholder himmel, sky, utendørs, konstruksjon&#10;&#10;Automatisk generert beskrivelse">
            <a:extLst>
              <a:ext uri="{FF2B5EF4-FFF2-40B4-BE49-F238E27FC236}">
                <a16:creationId xmlns:a16="http://schemas.microsoft.com/office/drawing/2014/main" id="{ECE69CA2-BEE2-D351-F825-D2AC08EC439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9"/>
          <a:stretch/>
        </p:blipFill>
        <p:spPr>
          <a:xfrm>
            <a:off x="20" y="10"/>
            <a:ext cx="12191980" cy="6857990"/>
          </a:xfrm>
          <a:prstGeom prst="rect">
            <a:avLst/>
          </a:prstGeom>
        </p:spPr>
      </p:pic>
    </p:spTree>
    <p:extLst>
      <p:ext uri="{BB962C8B-B14F-4D97-AF65-F5344CB8AC3E}">
        <p14:creationId xmlns:p14="http://schemas.microsoft.com/office/powerpoint/2010/main" val="3150287012"/>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874</TotalTime>
  <Words>433</Words>
  <Application>Microsoft Office PowerPoint</Application>
  <PresentationFormat>Widescreen</PresentationFormat>
  <Paragraphs>31</Paragraphs>
  <Slides>23</Slides>
  <Notes>0</Notes>
  <HiddenSlides>0</HiddenSlides>
  <MMClips>0</MMClips>
  <ScaleCrop>false</ScaleCrop>
  <HeadingPairs>
    <vt:vector size="6" baseType="variant">
      <vt:variant>
        <vt:lpstr>Brukte skrifter</vt:lpstr>
      </vt:variant>
      <vt:variant>
        <vt:i4>3</vt:i4>
      </vt:variant>
      <vt:variant>
        <vt:lpstr>Tema</vt:lpstr>
      </vt:variant>
      <vt:variant>
        <vt:i4>1</vt:i4>
      </vt:variant>
      <vt:variant>
        <vt:lpstr>Lysbildetitler</vt:lpstr>
      </vt:variant>
      <vt:variant>
        <vt:i4>23</vt:i4>
      </vt:variant>
    </vt:vector>
  </HeadingPairs>
  <TitlesOfParts>
    <vt:vector size="27" baseType="lpstr">
      <vt:lpstr>Arial</vt:lpstr>
      <vt:lpstr>Calibri</vt:lpstr>
      <vt:lpstr>Calibri Light</vt:lpstr>
      <vt:lpstr>Office-tema</vt:lpstr>
      <vt:lpstr>FLERBRUKSBYGG</vt:lpstr>
      <vt:lpstr>Forprosjekt: Flerbruksbygg </vt:lpstr>
      <vt:lpstr>Lokasjon</vt:lpstr>
      <vt:lpstr>PowerPoint-presentasjon</vt:lpstr>
      <vt:lpstr>PowerPoint-presentasjon</vt:lpstr>
      <vt:lpstr>Status </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Ballbinge og endring på lekeplass</vt:lpstr>
      <vt:lpstr>Fremdrift</vt:lpstr>
      <vt:lpstr>Innspill/spørsmål fra beboere</vt:lpstr>
      <vt:lpstr>Innspill/spørsmål fra beboere</vt:lpstr>
      <vt:lpstr>Åpne PDF – Plantegning </vt:lpstr>
      <vt:lpstr>Prosjektgruppen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FLERBRUKSBYGG</dc:title>
  <dc:creator>Kontoret</dc:creator>
  <cp:lastModifiedBy>Kontoret</cp:lastModifiedBy>
  <cp:revision>1</cp:revision>
  <dcterms:created xsi:type="dcterms:W3CDTF">2023-06-20T08:41:26Z</dcterms:created>
  <dcterms:modified xsi:type="dcterms:W3CDTF">2023-06-22T14:45:41Z</dcterms:modified>
</cp:coreProperties>
</file>